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Default Extension="mp4" ContentType="video/unknown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  <p:sldMasterId id="2147483650" r:id="rId4"/>
  </p:sldMasterIdLst>
  <p:notesMasterIdLst>
    <p:notesMasterId r:id="rId30"/>
  </p:notesMasterIdLst>
  <p:sldIdLst>
    <p:sldId id="256" r:id="rId5"/>
    <p:sldId id="532" r:id="rId6"/>
    <p:sldId id="526" r:id="rId7"/>
    <p:sldId id="525" r:id="rId8"/>
    <p:sldId id="544" r:id="rId9"/>
    <p:sldId id="528" r:id="rId10"/>
    <p:sldId id="529" r:id="rId11"/>
    <p:sldId id="530" r:id="rId12"/>
    <p:sldId id="516" r:id="rId13"/>
    <p:sldId id="540" r:id="rId14"/>
    <p:sldId id="517" r:id="rId15"/>
    <p:sldId id="518" r:id="rId16"/>
    <p:sldId id="520" r:id="rId17"/>
    <p:sldId id="538" r:id="rId18"/>
    <p:sldId id="539" r:id="rId19"/>
    <p:sldId id="521" r:id="rId20"/>
    <p:sldId id="301" r:id="rId21"/>
    <p:sldId id="545" r:id="rId22"/>
    <p:sldId id="303" r:id="rId23"/>
    <p:sldId id="541" r:id="rId24"/>
    <p:sldId id="542" r:id="rId25"/>
    <p:sldId id="543" r:id="rId26"/>
    <p:sldId id="346" r:id="rId27"/>
    <p:sldId id="531" r:id="rId28"/>
    <p:sldId id="546" r:id="rId29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267050"/>
    <a:srgbClr val="339966"/>
    <a:srgbClr val="3CB27F"/>
    <a:srgbClr val="0D5CB3"/>
    <a:srgbClr val="0B4F99"/>
    <a:srgbClr val="006600"/>
    <a:srgbClr val="53C594"/>
    <a:srgbClr val="C90D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62499-75BB-4F36-8A3D-3B84F18006E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E46FCD4-9C8C-431F-9D14-BE054B656D94}">
      <dgm:prSet phldrT="[Texto]"/>
      <dgm:spPr/>
      <dgm:t>
        <a:bodyPr/>
        <a:lstStyle/>
        <a:p>
          <a:r>
            <a:rPr lang="pt-BR" dirty="0"/>
            <a:t>OSB</a:t>
          </a:r>
        </a:p>
      </dgm:t>
    </dgm:pt>
    <dgm:pt modelId="{EAF6198F-304A-4884-B660-3BD9A9E27B00}" type="parTrans" cxnId="{5E9EB749-BB42-4504-BAEC-A4995D15B0D8}">
      <dgm:prSet/>
      <dgm:spPr/>
      <dgm:t>
        <a:bodyPr/>
        <a:lstStyle/>
        <a:p>
          <a:endParaRPr lang="pt-BR"/>
        </a:p>
      </dgm:t>
    </dgm:pt>
    <dgm:pt modelId="{E31AE369-CDE5-498F-B258-07BCF4C6030D}" type="sibTrans" cxnId="{5E9EB749-BB42-4504-BAEC-A4995D15B0D8}">
      <dgm:prSet/>
      <dgm:spPr/>
      <dgm:t>
        <a:bodyPr/>
        <a:lstStyle/>
        <a:p>
          <a:endParaRPr lang="pt-BR"/>
        </a:p>
      </dgm:t>
    </dgm:pt>
    <dgm:pt modelId="{A3A416D4-0D09-43C8-9605-B1277844AC75}">
      <dgm:prSet phldrT="[Texto]"/>
      <dgm:spPr/>
      <dgm:t>
        <a:bodyPr/>
        <a:lstStyle/>
        <a:p>
          <a:r>
            <a:rPr lang="pt-BR" dirty="0"/>
            <a:t>Articula e coordena Sistema integrado por mais de 130 cidades em 16 Estados</a:t>
          </a:r>
        </a:p>
      </dgm:t>
    </dgm:pt>
    <dgm:pt modelId="{9F573F94-7A25-4C34-86C7-CB432D180F68}" type="parTrans" cxnId="{06823E3A-B268-4A49-85B0-A8A55E50F397}">
      <dgm:prSet/>
      <dgm:spPr/>
      <dgm:t>
        <a:bodyPr/>
        <a:lstStyle/>
        <a:p>
          <a:endParaRPr lang="pt-BR"/>
        </a:p>
      </dgm:t>
    </dgm:pt>
    <dgm:pt modelId="{AD7FF71B-4276-4298-B2AE-7512F34669CE}" type="sibTrans" cxnId="{06823E3A-B268-4A49-85B0-A8A55E50F397}">
      <dgm:prSet/>
      <dgm:spPr/>
      <dgm:t>
        <a:bodyPr/>
        <a:lstStyle/>
        <a:p>
          <a:endParaRPr lang="pt-BR"/>
        </a:p>
      </dgm:t>
    </dgm:pt>
    <dgm:pt modelId="{F0EEFD00-606F-434B-9F91-E24B0A106D4C}">
      <dgm:prSet phldrT="[Texto]"/>
      <dgm:spPr>
        <a:solidFill>
          <a:srgbClr val="339966"/>
        </a:solidFill>
      </dgm:spPr>
      <dgm:t>
        <a:bodyPr/>
        <a:lstStyle/>
        <a:p>
          <a:r>
            <a:rPr lang="pt-BR" dirty="0"/>
            <a:t>OSB</a:t>
          </a:r>
        </a:p>
      </dgm:t>
    </dgm:pt>
    <dgm:pt modelId="{F29AAC89-E1BE-4E50-8ADF-E20D5DBE86FC}" type="parTrans" cxnId="{50B0DF46-B51E-4EA8-8E36-BB56A436FCA8}">
      <dgm:prSet/>
      <dgm:spPr/>
      <dgm:t>
        <a:bodyPr/>
        <a:lstStyle/>
        <a:p>
          <a:endParaRPr lang="pt-BR"/>
        </a:p>
      </dgm:t>
    </dgm:pt>
    <dgm:pt modelId="{CF2C8149-2BA3-41EE-9788-D6D25268095D}" type="sibTrans" cxnId="{50B0DF46-B51E-4EA8-8E36-BB56A436FCA8}">
      <dgm:prSet/>
      <dgm:spPr/>
      <dgm:t>
        <a:bodyPr/>
        <a:lstStyle/>
        <a:p>
          <a:endParaRPr lang="pt-BR"/>
        </a:p>
      </dgm:t>
    </dgm:pt>
    <dgm:pt modelId="{46D87F60-B4EC-4B80-858C-B72AB9B26D3C}">
      <dgm:prSet phldrT="[Texto]"/>
      <dgm:spPr/>
      <dgm:t>
        <a:bodyPr/>
        <a:lstStyle/>
        <a:p>
          <a:r>
            <a:rPr lang="pt-BR" dirty="0"/>
            <a:t>Assegura disseminação da metodologia padronizada</a:t>
          </a:r>
        </a:p>
      </dgm:t>
    </dgm:pt>
    <dgm:pt modelId="{48494396-B097-4958-807F-843BE6A29F01}" type="parTrans" cxnId="{24FD4802-F252-4D85-9CCB-FB73445981CD}">
      <dgm:prSet/>
      <dgm:spPr/>
      <dgm:t>
        <a:bodyPr/>
        <a:lstStyle/>
        <a:p>
          <a:endParaRPr lang="pt-BR"/>
        </a:p>
      </dgm:t>
    </dgm:pt>
    <dgm:pt modelId="{30E04D4B-1F72-4CC2-8F16-E55448C24D9D}" type="sibTrans" cxnId="{24FD4802-F252-4D85-9CCB-FB73445981CD}">
      <dgm:prSet/>
      <dgm:spPr/>
      <dgm:t>
        <a:bodyPr/>
        <a:lstStyle/>
        <a:p>
          <a:endParaRPr lang="pt-BR"/>
        </a:p>
      </dgm:t>
    </dgm:pt>
    <dgm:pt modelId="{C529AEF1-6E1E-4C22-B75C-F45FF4A1F0B4}">
      <dgm:prSet phldrT="[Texto]"/>
      <dgm:spPr>
        <a:solidFill>
          <a:srgbClr val="006600"/>
        </a:solidFill>
      </dgm:spPr>
      <dgm:t>
        <a:bodyPr/>
        <a:lstStyle/>
        <a:p>
          <a:r>
            <a:rPr lang="pt-BR" dirty="0"/>
            <a:t>OSB</a:t>
          </a:r>
        </a:p>
      </dgm:t>
    </dgm:pt>
    <dgm:pt modelId="{294779E4-AD0D-4499-B970-EFE477040992}" type="parTrans" cxnId="{4101AFC4-423A-475A-88E6-8F995E70DFAC}">
      <dgm:prSet/>
      <dgm:spPr/>
      <dgm:t>
        <a:bodyPr/>
        <a:lstStyle/>
        <a:p>
          <a:endParaRPr lang="pt-BR"/>
        </a:p>
      </dgm:t>
    </dgm:pt>
    <dgm:pt modelId="{7EEDFE58-E543-4FEF-BB30-B7199FD66CE5}" type="sibTrans" cxnId="{4101AFC4-423A-475A-88E6-8F995E70DFAC}">
      <dgm:prSet/>
      <dgm:spPr/>
      <dgm:t>
        <a:bodyPr/>
        <a:lstStyle/>
        <a:p>
          <a:endParaRPr lang="pt-BR"/>
        </a:p>
      </dgm:t>
    </dgm:pt>
    <dgm:pt modelId="{24A410C1-658C-48BE-9AC4-A313E87CBC48}">
      <dgm:prSet phldrT="[Texto]"/>
      <dgm:spPr/>
      <dgm:t>
        <a:bodyPr/>
        <a:lstStyle/>
        <a:p>
          <a:r>
            <a:rPr lang="pt-BR" dirty="0"/>
            <a:t>Estabelece parcerias estaduais e nacionais </a:t>
          </a:r>
        </a:p>
      </dgm:t>
    </dgm:pt>
    <dgm:pt modelId="{A461F80F-9256-40EF-B30F-6AEF9765025F}" type="parTrans" cxnId="{E144217E-94B1-4CD2-AF3F-3480D63612A9}">
      <dgm:prSet/>
      <dgm:spPr/>
      <dgm:t>
        <a:bodyPr/>
        <a:lstStyle/>
        <a:p>
          <a:endParaRPr lang="pt-BR"/>
        </a:p>
      </dgm:t>
    </dgm:pt>
    <dgm:pt modelId="{EE97FCC2-5416-452E-99E0-69D69BBDC6E9}" type="sibTrans" cxnId="{E144217E-94B1-4CD2-AF3F-3480D63612A9}">
      <dgm:prSet/>
      <dgm:spPr/>
      <dgm:t>
        <a:bodyPr/>
        <a:lstStyle/>
        <a:p>
          <a:endParaRPr lang="pt-BR"/>
        </a:p>
      </dgm:t>
    </dgm:pt>
    <dgm:pt modelId="{BAE24081-A0C4-488A-818B-F1FB0970CAC0}">
      <dgm:prSet phldrT="[Texto]"/>
      <dgm:spPr/>
      <dgm:t>
        <a:bodyPr/>
        <a:lstStyle/>
        <a:p>
          <a:r>
            <a:rPr lang="pt-BR" dirty="0"/>
            <a:t>Oferece capacitação e suporte técnico</a:t>
          </a:r>
        </a:p>
      </dgm:t>
    </dgm:pt>
    <dgm:pt modelId="{8E16C0FD-B173-4B10-94B2-39AE368B53C4}" type="parTrans" cxnId="{20A699D2-2283-4BCB-B81C-9D3408462AC2}">
      <dgm:prSet/>
      <dgm:spPr/>
      <dgm:t>
        <a:bodyPr/>
        <a:lstStyle/>
        <a:p>
          <a:endParaRPr lang="pt-BR"/>
        </a:p>
      </dgm:t>
    </dgm:pt>
    <dgm:pt modelId="{C779E2B0-02FD-4223-9E78-CE944A5914DC}" type="sibTrans" cxnId="{20A699D2-2283-4BCB-B81C-9D3408462AC2}">
      <dgm:prSet/>
      <dgm:spPr/>
      <dgm:t>
        <a:bodyPr/>
        <a:lstStyle/>
        <a:p>
          <a:endParaRPr lang="pt-BR"/>
        </a:p>
      </dgm:t>
    </dgm:pt>
    <dgm:pt modelId="{ED0AC841-1390-4C57-8FB6-679100A58548}" type="pres">
      <dgm:prSet presAssocID="{3FD62499-75BB-4F36-8A3D-3B84F18006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DE801B-F5D3-425C-8934-D75BA47533EA}" type="pres">
      <dgm:prSet presAssocID="{FE46FCD4-9C8C-431F-9D14-BE054B656D94}" presName="composite" presStyleCnt="0"/>
      <dgm:spPr/>
    </dgm:pt>
    <dgm:pt modelId="{619F2ABC-17FF-4AE9-A4CF-FBC395A93F01}" type="pres">
      <dgm:prSet presAssocID="{FE46FCD4-9C8C-431F-9D14-BE054B656D9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4EA005-CE2D-41E5-BBA8-4A01D0F34EE2}" type="pres">
      <dgm:prSet presAssocID="{FE46FCD4-9C8C-431F-9D14-BE054B656D94}" presName="descendantText" presStyleLbl="alignAcc1" presStyleIdx="0" presStyleCnt="3" custLinFactNeighborY="27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79265D-6667-4B68-B032-7F19E8704739}" type="pres">
      <dgm:prSet presAssocID="{E31AE369-CDE5-498F-B258-07BCF4C6030D}" presName="sp" presStyleCnt="0"/>
      <dgm:spPr/>
    </dgm:pt>
    <dgm:pt modelId="{9565E20A-6520-4911-951E-589EED33FA01}" type="pres">
      <dgm:prSet presAssocID="{F0EEFD00-606F-434B-9F91-E24B0A106D4C}" presName="composite" presStyleCnt="0"/>
      <dgm:spPr/>
    </dgm:pt>
    <dgm:pt modelId="{2314A989-7494-4207-B6AE-4D87DD6CE2F4}" type="pres">
      <dgm:prSet presAssocID="{F0EEFD00-606F-434B-9F91-E24B0A106D4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877453-3FBB-4836-BCCB-2045C0954E0E}" type="pres">
      <dgm:prSet presAssocID="{F0EEFD00-606F-434B-9F91-E24B0A106D4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1FA418-D793-4569-887A-744687DC5E4E}" type="pres">
      <dgm:prSet presAssocID="{CF2C8149-2BA3-41EE-9788-D6D25268095D}" presName="sp" presStyleCnt="0"/>
      <dgm:spPr/>
    </dgm:pt>
    <dgm:pt modelId="{C82035EF-DC3F-4850-8EC6-F51A2DB42FC0}" type="pres">
      <dgm:prSet presAssocID="{C529AEF1-6E1E-4C22-B75C-F45FF4A1F0B4}" presName="composite" presStyleCnt="0"/>
      <dgm:spPr/>
    </dgm:pt>
    <dgm:pt modelId="{1E9DF0F2-4541-45B0-91B1-ED90F91C60D2}" type="pres">
      <dgm:prSet presAssocID="{C529AEF1-6E1E-4C22-B75C-F45FF4A1F0B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30C9BF-3716-4283-9715-6E6C6AE95431}" type="pres">
      <dgm:prSet presAssocID="{C529AEF1-6E1E-4C22-B75C-F45FF4A1F0B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034CBD0-9AD0-4A74-8DAF-D8052206C342}" type="presOf" srcId="{F0EEFD00-606F-434B-9F91-E24B0A106D4C}" destId="{2314A989-7494-4207-B6AE-4D87DD6CE2F4}" srcOrd="0" destOrd="0" presId="urn:microsoft.com/office/officeart/2005/8/layout/chevron2"/>
    <dgm:cxn modelId="{4101AFC4-423A-475A-88E6-8F995E70DFAC}" srcId="{3FD62499-75BB-4F36-8A3D-3B84F18006EE}" destId="{C529AEF1-6E1E-4C22-B75C-F45FF4A1F0B4}" srcOrd="2" destOrd="0" parTransId="{294779E4-AD0D-4499-B970-EFE477040992}" sibTransId="{7EEDFE58-E543-4FEF-BB30-B7199FD66CE5}"/>
    <dgm:cxn modelId="{DDD7D94A-D134-4B18-A2D2-6DADCFEF8CC5}" type="presOf" srcId="{FE46FCD4-9C8C-431F-9D14-BE054B656D94}" destId="{619F2ABC-17FF-4AE9-A4CF-FBC395A93F01}" srcOrd="0" destOrd="0" presId="urn:microsoft.com/office/officeart/2005/8/layout/chevron2"/>
    <dgm:cxn modelId="{5E9EB749-BB42-4504-BAEC-A4995D15B0D8}" srcId="{3FD62499-75BB-4F36-8A3D-3B84F18006EE}" destId="{FE46FCD4-9C8C-431F-9D14-BE054B656D94}" srcOrd="0" destOrd="0" parTransId="{EAF6198F-304A-4884-B660-3BD9A9E27B00}" sibTransId="{E31AE369-CDE5-498F-B258-07BCF4C6030D}"/>
    <dgm:cxn modelId="{03C0F63C-E1EF-4C3A-B4F2-FE57603A725D}" type="presOf" srcId="{24A410C1-658C-48BE-9AC4-A313E87CBC48}" destId="{EB30C9BF-3716-4283-9715-6E6C6AE95431}" srcOrd="0" destOrd="0" presId="urn:microsoft.com/office/officeart/2005/8/layout/chevron2"/>
    <dgm:cxn modelId="{0DC66C96-DE4A-43FC-83B7-08A00418AF2B}" type="presOf" srcId="{3FD62499-75BB-4F36-8A3D-3B84F18006EE}" destId="{ED0AC841-1390-4C57-8FB6-679100A58548}" srcOrd="0" destOrd="0" presId="urn:microsoft.com/office/officeart/2005/8/layout/chevron2"/>
    <dgm:cxn modelId="{E21F030F-9008-4BC8-BB9D-5DEE9FFEE896}" type="presOf" srcId="{A3A416D4-0D09-43C8-9605-B1277844AC75}" destId="{2D4EA005-CE2D-41E5-BBA8-4A01D0F34EE2}" srcOrd="0" destOrd="0" presId="urn:microsoft.com/office/officeart/2005/8/layout/chevron2"/>
    <dgm:cxn modelId="{06823E3A-B268-4A49-85B0-A8A55E50F397}" srcId="{FE46FCD4-9C8C-431F-9D14-BE054B656D94}" destId="{A3A416D4-0D09-43C8-9605-B1277844AC75}" srcOrd="0" destOrd="0" parTransId="{9F573F94-7A25-4C34-86C7-CB432D180F68}" sibTransId="{AD7FF71B-4276-4298-B2AE-7512F34669CE}"/>
    <dgm:cxn modelId="{E144217E-94B1-4CD2-AF3F-3480D63612A9}" srcId="{C529AEF1-6E1E-4C22-B75C-F45FF4A1F0B4}" destId="{24A410C1-658C-48BE-9AC4-A313E87CBC48}" srcOrd="0" destOrd="0" parTransId="{A461F80F-9256-40EF-B30F-6AEF9765025F}" sibTransId="{EE97FCC2-5416-452E-99E0-69D69BBDC6E9}"/>
    <dgm:cxn modelId="{20A699D2-2283-4BCB-B81C-9D3408462AC2}" srcId="{F0EEFD00-606F-434B-9F91-E24B0A106D4C}" destId="{BAE24081-A0C4-488A-818B-F1FB0970CAC0}" srcOrd="1" destOrd="0" parTransId="{8E16C0FD-B173-4B10-94B2-39AE368B53C4}" sibTransId="{C779E2B0-02FD-4223-9E78-CE944A5914DC}"/>
    <dgm:cxn modelId="{24FD4802-F252-4D85-9CCB-FB73445981CD}" srcId="{F0EEFD00-606F-434B-9F91-E24B0A106D4C}" destId="{46D87F60-B4EC-4B80-858C-B72AB9B26D3C}" srcOrd="0" destOrd="0" parTransId="{48494396-B097-4958-807F-843BE6A29F01}" sibTransId="{30E04D4B-1F72-4CC2-8F16-E55448C24D9D}"/>
    <dgm:cxn modelId="{63030BE6-366E-4EC4-B809-96FB3308D1EF}" type="presOf" srcId="{BAE24081-A0C4-488A-818B-F1FB0970CAC0}" destId="{4A877453-3FBB-4836-BCCB-2045C0954E0E}" srcOrd="0" destOrd="1" presId="urn:microsoft.com/office/officeart/2005/8/layout/chevron2"/>
    <dgm:cxn modelId="{3B80F15E-6708-4692-B23A-B257DFE06A6E}" type="presOf" srcId="{46D87F60-B4EC-4B80-858C-B72AB9B26D3C}" destId="{4A877453-3FBB-4836-BCCB-2045C0954E0E}" srcOrd="0" destOrd="0" presId="urn:microsoft.com/office/officeart/2005/8/layout/chevron2"/>
    <dgm:cxn modelId="{50B0DF46-B51E-4EA8-8E36-BB56A436FCA8}" srcId="{3FD62499-75BB-4F36-8A3D-3B84F18006EE}" destId="{F0EEFD00-606F-434B-9F91-E24B0A106D4C}" srcOrd="1" destOrd="0" parTransId="{F29AAC89-E1BE-4E50-8ADF-E20D5DBE86FC}" sibTransId="{CF2C8149-2BA3-41EE-9788-D6D25268095D}"/>
    <dgm:cxn modelId="{D4108A6F-C626-4F09-873C-DD8DA15B2AF8}" type="presOf" srcId="{C529AEF1-6E1E-4C22-B75C-F45FF4A1F0B4}" destId="{1E9DF0F2-4541-45B0-91B1-ED90F91C60D2}" srcOrd="0" destOrd="0" presId="urn:microsoft.com/office/officeart/2005/8/layout/chevron2"/>
    <dgm:cxn modelId="{2981925B-D43B-4120-8947-766D0A88FF81}" type="presParOf" srcId="{ED0AC841-1390-4C57-8FB6-679100A58548}" destId="{FDDE801B-F5D3-425C-8934-D75BA47533EA}" srcOrd="0" destOrd="0" presId="urn:microsoft.com/office/officeart/2005/8/layout/chevron2"/>
    <dgm:cxn modelId="{4D995654-B914-4D85-B556-746AC9689735}" type="presParOf" srcId="{FDDE801B-F5D3-425C-8934-D75BA47533EA}" destId="{619F2ABC-17FF-4AE9-A4CF-FBC395A93F01}" srcOrd="0" destOrd="0" presId="urn:microsoft.com/office/officeart/2005/8/layout/chevron2"/>
    <dgm:cxn modelId="{1CF5227C-CAC2-4145-8CDA-3D29B26DFE67}" type="presParOf" srcId="{FDDE801B-F5D3-425C-8934-D75BA47533EA}" destId="{2D4EA005-CE2D-41E5-BBA8-4A01D0F34EE2}" srcOrd="1" destOrd="0" presId="urn:microsoft.com/office/officeart/2005/8/layout/chevron2"/>
    <dgm:cxn modelId="{81787E22-FCAA-4241-A833-BE72036CF2A8}" type="presParOf" srcId="{ED0AC841-1390-4C57-8FB6-679100A58548}" destId="{3979265D-6667-4B68-B032-7F19E8704739}" srcOrd="1" destOrd="0" presId="urn:microsoft.com/office/officeart/2005/8/layout/chevron2"/>
    <dgm:cxn modelId="{1D614432-4F4E-42F6-9F0C-CB923EA3AA86}" type="presParOf" srcId="{ED0AC841-1390-4C57-8FB6-679100A58548}" destId="{9565E20A-6520-4911-951E-589EED33FA01}" srcOrd="2" destOrd="0" presId="urn:microsoft.com/office/officeart/2005/8/layout/chevron2"/>
    <dgm:cxn modelId="{3546EA5A-ECCB-4061-9F50-A3E1AD742A31}" type="presParOf" srcId="{9565E20A-6520-4911-951E-589EED33FA01}" destId="{2314A989-7494-4207-B6AE-4D87DD6CE2F4}" srcOrd="0" destOrd="0" presId="urn:microsoft.com/office/officeart/2005/8/layout/chevron2"/>
    <dgm:cxn modelId="{2949E4EF-34BA-41F9-9A4B-8861A1854BD2}" type="presParOf" srcId="{9565E20A-6520-4911-951E-589EED33FA01}" destId="{4A877453-3FBB-4836-BCCB-2045C0954E0E}" srcOrd="1" destOrd="0" presId="urn:microsoft.com/office/officeart/2005/8/layout/chevron2"/>
    <dgm:cxn modelId="{D048F3D5-F5CC-43BF-ADE7-C3095354DD43}" type="presParOf" srcId="{ED0AC841-1390-4C57-8FB6-679100A58548}" destId="{181FA418-D793-4569-887A-744687DC5E4E}" srcOrd="3" destOrd="0" presId="urn:microsoft.com/office/officeart/2005/8/layout/chevron2"/>
    <dgm:cxn modelId="{B6769B78-BEBC-4115-BBB4-985FD137A7B5}" type="presParOf" srcId="{ED0AC841-1390-4C57-8FB6-679100A58548}" destId="{C82035EF-DC3F-4850-8EC6-F51A2DB42FC0}" srcOrd="4" destOrd="0" presId="urn:microsoft.com/office/officeart/2005/8/layout/chevron2"/>
    <dgm:cxn modelId="{01E000A6-5A08-4959-BEA4-9902C84EF4C3}" type="presParOf" srcId="{C82035EF-DC3F-4850-8EC6-F51A2DB42FC0}" destId="{1E9DF0F2-4541-45B0-91B1-ED90F91C60D2}" srcOrd="0" destOrd="0" presId="urn:microsoft.com/office/officeart/2005/8/layout/chevron2"/>
    <dgm:cxn modelId="{3B920B11-9F88-433D-8853-242A62161FFC}" type="presParOf" srcId="{C82035EF-DC3F-4850-8EC6-F51A2DB42FC0}" destId="{EB30C9BF-3716-4283-9715-6E6C6AE954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0AA30-3AEC-4A09-AF9A-A72F45C4021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4344B7E-5A48-4B32-BD16-7B2200BCF872}">
      <dgm:prSet phldrT="[Texto]"/>
      <dgm:spPr>
        <a:solidFill>
          <a:srgbClr val="0070C0"/>
        </a:solidFill>
      </dgm:spPr>
      <dgm:t>
        <a:bodyPr/>
        <a:lstStyle/>
        <a:p>
          <a:r>
            <a:rPr lang="pt-BR" dirty="0">
              <a:solidFill>
                <a:srgbClr val="FFFF00"/>
              </a:solidFill>
            </a:rPr>
            <a:t>Visando contribuir para a EFICIÊNCIA da gestão pública</a:t>
          </a:r>
        </a:p>
      </dgm:t>
    </dgm:pt>
    <dgm:pt modelId="{95285D49-CDC1-43DF-8467-250D15B7D105}" type="parTrans" cxnId="{F74E54F5-990A-4F09-926E-BC7F94DED4F3}">
      <dgm:prSet/>
      <dgm:spPr/>
      <dgm:t>
        <a:bodyPr/>
        <a:lstStyle/>
        <a:p>
          <a:endParaRPr lang="pt-BR"/>
        </a:p>
      </dgm:t>
    </dgm:pt>
    <dgm:pt modelId="{D2D14461-42A5-4931-BFDE-D1596D8C4ACD}" type="sibTrans" cxnId="{F74E54F5-990A-4F09-926E-BC7F94DED4F3}">
      <dgm:prSet/>
      <dgm:spPr/>
      <dgm:t>
        <a:bodyPr/>
        <a:lstStyle/>
        <a:p>
          <a:endParaRPr lang="pt-BR"/>
        </a:p>
      </dgm:t>
    </dgm:pt>
    <dgm:pt modelId="{17D86791-1595-487F-B05D-D921515AEC74}">
      <dgm:prSet phldrT="[Texto]"/>
      <dgm:spPr>
        <a:solidFill>
          <a:srgbClr val="53C594"/>
        </a:solidFill>
      </dgm:spPr>
      <dgm:t>
        <a:bodyPr/>
        <a:lstStyle/>
        <a:p>
          <a:r>
            <a:rPr lang="pt-BR" dirty="0"/>
            <a:t>É um espaço democrático e apartidário</a:t>
          </a:r>
        </a:p>
      </dgm:t>
    </dgm:pt>
    <dgm:pt modelId="{996AB2E6-F041-456C-8CE6-E686DA6624F4}" type="parTrans" cxnId="{2C4D5E5B-A1AF-484E-8D3F-A1465B03FC79}">
      <dgm:prSet/>
      <dgm:spPr/>
      <dgm:t>
        <a:bodyPr/>
        <a:lstStyle/>
        <a:p>
          <a:endParaRPr lang="pt-BR"/>
        </a:p>
      </dgm:t>
    </dgm:pt>
    <dgm:pt modelId="{3261AD48-8176-403E-97D9-E0FA3F2A167F}" type="sibTrans" cxnId="{2C4D5E5B-A1AF-484E-8D3F-A1465B03FC79}">
      <dgm:prSet/>
      <dgm:spPr/>
      <dgm:t>
        <a:bodyPr/>
        <a:lstStyle/>
        <a:p>
          <a:endParaRPr lang="pt-BR"/>
        </a:p>
      </dgm:t>
    </dgm:pt>
    <dgm:pt modelId="{073690CF-0446-4DAF-9EDC-5F4EEC67C90B}">
      <dgm:prSet phldrT="[Texto]"/>
      <dgm:spPr>
        <a:solidFill>
          <a:srgbClr val="3CB27F"/>
        </a:solidFill>
      </dgm:spPr>
      <dgm:t>
        <a:bodyPr/>
        <a:lstStyle/>
        <a:p>
          <a:r>
            <a:rPr lang="pt-BR" dirty="0"/>
            <a:t>Que reúne o maior nº de entidades representativas da sociedade civil</a:t>
          </a:r>
        </a:p>
      </dgm:t>
    </dgm:pt>
    <dgm:pt modelId="{3DE6E0B8-5912-4DB3-8DBF-BED630801102}" type="parTrans" cxnId="{13D70A4B-ECD7-4506-88D7-836DA75D440E}">
      <dgm:prSet/>
      <dgm:spPr/>
      <dgm:t>
        <a:bodyPr/>
        <a:lstStyle/>
        <a:p>
          <a:endParaRPr lang="pt-BR"/>
        </a:p>
      </dgm:t>
    </dgm:pt>
    <dgm:pt modelId="{A0EDF5FE-1ECE-4A2B-9BF3-1CAE227F6204}" type="sibTrans" cxnId="{13D70A4B-ECD7-4506-88D7-836DA75D440E}">
      <dgm:prSet/>
      <dgm:spPr/>
      <dgm:t>
        <a:bodyPr/>
        <a:lstStyle/>
        <a:p>
          <a:endParaRPr lang="pt-BR"/>
        </a:p>
      </dgm:t>
    </dgm:pt>
    <dgm:pt modelId="{FEED7BFA-5D9F-4CDB-9DF8-88A3257098FA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dirty="0"/>
            <a:t>Atuando em favor da transparência e da qualidade na aplicação dos recursos públicos</a:t>
          </a:r>
        </a:p>
      </dgm:t>
    </dgm:pt>
    <dgm:pt modelId="{7E9DE44A-F028-490A-8141-BDBDC82D315A}" type="parTrans" cxnId="{14E36227-260F-474F-A9BC-90139600B867}">
      <dgm:prSet/>
      <dgm:spPr/>
      <dgm:t>
        <a:bodyPr/>
        <a:lstStyle/>
        <a:p>
          <a:endParaRPr lang="pt-BR"/>
        </a:p>
      </dgm:t>
    </dgm:pt>
    <dgm:pt modelId="{93278794-B0A0-4A43-B58E-182BD43EE693}" type="sibTrans" cxnId="{14E36227-260F-474F-A9BC-90139600B867}">
      <dgm:prSet/>
      <dgm:spPr/>
      <dgm:t>
        <a:bodyPr/>
        <a:lstStyle/>
        <a:p>
          <a:endParaRPr lang="pt-BR"/>
        </a:p>
      </dgm:t>
    </dgm:pt>
    <dgm:pt modelId="{C411A3C2-4339-45AB-BF9F-82B869F34228}">
      <dgm:prSet phldrT="[Texto]"/>
      <dgm:spPr>
        <a:solidFill>
          <a:srgbClr val="267050"/>
        </a:solidFill>
      </dgm:spPr>
      <dgm:t>
        <a:bodyPr/>
        <a:lstStyle/>
        <a:p>
          <a:r>
            <a:rPr lang="pt-BR" dirty="0"/>
            <a:t>Por meio do monitoramento das licitações municipais e de ações de educação fiscal</a:t>
          </a:r>
        </a:p>
      </dgm:t>
    </dgm:pt>
    <dgm:pt modelId="{CF8EDED4-E186-4D2A-9618-664F322FE493}" type="parTrans" cxnId="{D1FAF51B-EB66-45BC-A38F-548913316294}">
      <dgm:prSet/>
      <dgm:spPr/>
      <dgm:t>
        <a:bodyPr/>
        <a:lstStyle/>
        <a:p>
          <a:endParaRPr lang="pt-BR"/>
        </a:p>
      </dgm:t>
    </dgm:pt>
    <dgm:pt modelId="{AD3348F6-C637-4450-B24D-44924B68C0C7}" type="sibTrans" cxnId="{D1FAF51B-EB66-45BC-A38F-548913316294}">
      <dgm:prSet/>
      <dgm:spPr/>
      <dgm:t>
        <a:bodyPr/>
        <a:lstStyle/>
        <a:p>
          <a:endParaRPr lang="pt-BR"/>
        </a:p>
      </dgm:t>
    </dgm:pt>
    <dgm:pt modelId="{24378B24-309F-463D-8BEE-0A0C628290F5}" type="pres">
      <dgm:prSet presAssocID="{E020AA30-3AEC-4A09-AF9A-A72F45C402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5A1FBB0-5ADD-4AC6-87D4-37F22E2118F8}" type="pres">
      <dgm:prSet presAssocID="{C4344B7E-5A48-4B32-BD16-7B2200BCF872}" presName="centerShape" presStyleLbl="node0" presStyleIdx="0" presStyleCnt="1"/>
      <dgm:spPr/>
      <dgm:t>
        <a:bodyPr/>
        <a:lstStyle/>
        <a:p>
          <a:endParaRPr lang="pt-BR"/>
        </a:p>
      </dgm:t>
    </dgm:pt>
    <dgm:pt modelId="{15556CB8-A0DB-4D40-BB44-3E10D66EBB12}" type="pres">
      <dgm:prSet presAssocID="{996AB2E6-F041-456C-8CE6-E686DA6624F4}" presName="parTrans" presStyleLbl="bgSibTrans2D1" presStyleIdx="0" presStyleCnt="4"/>
      <dgm:spPr/>
      <dgm:t>
        <a:bodyPr/>
        <a:lstStyle/>
        <a:p>
          <a:endParaRPr lang="pt-BR"/>
        </a:p>
      </dgm:t>
    </dgm:pt>
    <dgm:pt modelId="{5AA7F188-52E7-4B0B-84EA-90D5743BE6B6}" type="pres">
      <dgm:prSet presAssocID="{17D86791-1595-487F-B05D-D921515AEC74}" presName="node" presStyleLbl="node1" presStyleIdx="0" presStyleCnt="4" custRadScaleRad="99699" custRadScaleInc="-14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8597D4-6BF2-4154-A644-4BD2BA4D5FE7}" type="pres">
      <dgm:prSet presAssocID="{3DE6E0B8-5912-4DB3-8DBF-BED630801102}" presName="parTrans" presStyleLbl="bgSibTrans2D1" presStyleIdx="1" presStyleCnt="4"/>
      <dgm:spPr/>
      <dgm:t>
        <a:bodyPr/>
        <a:lstStyle/>
        <a:p>
          <a:endParaRPr lang="pt-BR"/>
        </a:p>
      </dgm:t>
    </dgm:pt>
    <dgm:pt modelId="{FD5F642E-CB68-4549-8EF8-41849ABBF641}" type="pres">
      <dgm:prSet presAssocID="{073690CF-0446-4DAF-9EDC-5F4EEC67C9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72685A-585E-499D-9BA4-1C2F242D11C4}" type="pres">
      <dgm:prSet presAssocID="{7E9DE44A-F028-490A-8141-BDBDC82D315A}" presName="parTrans" presStyleLbl="bgSibTrans2D1" presStyleIdx="2" presStyleCnt="4"/>
      <dgm:spPr/>
      <dgm:t>
        <a:bodyPr/>
        <a:lstStyle/>
        <a:p>
          <a:endParaRPr lang="pt-BR"/>
        </a:p>
      </dgm:t>
    </dgm:pt>
    <dgm:pt modelId="{EA1D2CBD-9806-4259-A680-E8F01B673CD6}" type="pres">
      <dgm:prSet presAssocID="{FEED7BFA-5D9F-4CDB-9DF8-88A3257098F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E9C1D0-2DE3-421A-9664-5174394C466E}" type="pres">
      <dgm:prSet presAssocID="{CF8EDED4-E186-4D2A-9618-664F322FE493}" presName="parTrans" presStyleLbl="bgSibTrans2D1" presStyleIdx="3" presStyleCnt="4"/>
      <dgm:spPr/>
      <dgm:t>
        <a:bodyPr/>
        <a:lstStyle/>
        <a:p>
          <a:endParaRPr lang="pt-BR"/>
        </a:p>
      </dgm:t>
    </dgm:pt>
    <dgm:pt modelId="{43101691-05EE-4237-B632-4ECD8E17D995}" type="pres">
      <dgm:prSet presAssocID="{C411A3C2-4339-45AB-BF9F-82B869F3422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D70A4B-ECD7-4506-88D7-836DA75D440E}" srcId="{C4344B7E-5A48-4B32-BD16-7B2200BCF872}" destId="{073690CF-0446-4DAF-9EDC-5F4EEC67C90B}" srcOrd="1" destOrd="0" parTransId="{3DE6E0B8-5912-4DB3-8DBF-BED630801102}" sibTransId="{A0EDF5FE-1ECE-4A2B-9BF3-1CAE227F6204}"/>
    <dgm:cxn modelId="{F74E54F5-990A-4F09-926E-BC7F94DED4F3}" srcId="{E020AA30-3AEC-4A09-AF9A-A72F45C40215}" destId="{C4344B7E-5A48-4B32-BD16-7B2200BCF872}" srcOrd="0" destOrd="0" parTransId="{95285D49-CDC1-43DF-8467-250D15B7D105}" sibTransId="{D2D14461-42A5-4931-BFDE-D1596D8C4ACD}"/>
    <dgm:cxn modelId="{2C4D5E5B-A1AF-484E-8D3F-A1465B03FC79}" srcId="{C4344B7E-5A48-4B32-BD16-7B2200BCF872}" destId="{17D86791-1595-487F-B05D-D921515AEC74}" srcOrd="0" destOrd="0" parTransId="{996AB2E6-F041-456C-8CE6-E686DA6624F4}" sibTransId="{3261AD48-8176-403E-97D9-E0FA3F2A167F}"/>
    <dgm:cxn modelId="{5A61B62A-AB20-4480-8963-1D780827D693}" type="presOf" srcId="{C4344B7E-5A48-4B32-BD16-7B2200BCF872}" destId="{E5A1FBB0-5ADD-4AC6-87D4-37F22E2118F8}" srcOrd="0" destOrd="0" presId="urn:microsoft.com/office/officeart/2005/8/layout/radial4"/>
    <dgm:cxn modelId="{8B40F8D9-B374-4075-80F9-FEF0F6C53BBA}" type="presOf" srcId="{17D86791-1595-487F-B05D-D921515AEC74}" destId="{5AA7F188-52E7-4B0B-84EA-90D5743BE6B6}" srcOrd="0" destOrd="0" presId="urn:microsoft.com/office/officeart/2005/8/layout/radial4"/>
    <dgm:cxn modelId="{B8CC1AB6-BEDD-401B-96E4-5316A8ADF9DB}" type="presOf" srcId="{996AB2E6-F041-456C-8CE6-E686DA6624F4}" destId="{15556CB8-A0DB-4D40-BB44-3E10D66EBB12}" srcOrd="0" destOrd="0" presId="urn:microsoft.com/office/officeart/2005/8/layout/radial4"/>
    <dgm:cxn modelId="{043B1F32-2716-4CA8-A0C3-1AF0240B383D}" type="presOf" srcId="{E020AA30-3AEC-4A09-AF9A-A72F45C40215}" destId="{24378B24-309F-463D-8BEE-0A0C628290F5}" srcOrd="0" destOrd="0" presId="urn:microsoft.com/office/officeart/2005/8/layout/radial4"/>
    <dgm:cxn modelId="{84AB0B53-EB85-4AE0-9CD7-DD64BEC34D93}" type="presOf" srcId="{FEED7BFA-5D9F-4CDB-9DF8-88A3257098FA}" destId="{EA1D2CBD-9806-4259-A680-E8F01B673CD6}" srcOrd="0" destOrd="0" presId="urn:microsoft.com/office/officeart/2005/8/layout/radial4"/>
    <dgm:cxn modelId="{14E36227-260F-474F-A9BC-90139600B867}" srcId="{C4344B7E-5A48-4B32-BD16-7B2200BCF872}" destId="{FEED7BFA-5D9F-4CDB-9DF8-88A3257098FA}" srcOrd="2" destOrd="0" parTransId="{7E9DE44A-F028-490A-8141-BDBDC82D315A}" sibTransId="{93278794-B0A0-4A43-B58E-182BD43EE693}"/>
    <dgm:cxn modelId="{00896D1B-E281-4B48-8523-9D8AE49EF1F1}" type="presOf" srcId="{C411A3C2-4339-45AB-BF9F-82B869F34228}" destId="{43101691-05EE-4237-B632-4ECD8E17D995}" srcOrd="0" destOrd="0" presId="urn:microsoft.com/office/officeart/2005/8/layout/radial4"/>
    <dgm:cxn modelId="{6ACA198D-D145-4A85-B7A6-98EE4695DA67}" type="presOf" srcId="{3DE6E0B8-5912-4DB3-8DBF-BED630801102}" destId="{C88597D4-6BF2-4154-A644-4BD2BA4D5FE7}" srcOrd="0" destOrd="0" presId="urn:microsoft.com/office/officeart/2005/8/layout/radial4"/>
    <dgm:cxn modelId="{D1FAF51B-EB66-45BC-A38F-548913316294}" srcId="{C4344B7E-5A48-4B32-BD16-7B2200BCF872}" destId="{C411A3C2-4339-45AB-BF9F-82B869F34228}" srcOrd="3" destOrd="0" parTransId="{CF8EDED4-E186-4D2A-9618-664F322FE493}" sibTransId="{AD3348F6-C637-4450-B24D-44924B68C0C7}"/>
    <dgm:cxn modelId="{ABAAAF98-EFAE-4702-8BAA-EDCD8237E41D}" type="presOf" srcId="{073690CF-0446-4DAF-9EDC-5F4EEC67C90B}" destId="{FD5F642E-CB68-4549-8EF8-41849ABBF641}" srcOrd="0" destOrd="0" presId="urn:microsoft.com/office/officeart/2005/8/layout/radial4"/>
    <dgm:cxn modelId="{264ACBA3-4F0A-4E18-8DEB-578868008F5F}" type="presOf" srcId="{7E9DE44A-F028-490A-8141-BDBDC82D315A}" destId="{2872685A-585E-499D-9BA4-1C2F242D11C4}" srcOrd="0" destOrd="0" presId="urn:microsoft.com/office/officeart/2005/8/layout/radial4"/>
    <dgm:cxn modelId="{48F47AF2-79D9-4FA9-8E9D-8B4DAB73ECD0}" type="presOf" srcId="{CF8EDED4-E186-4D2A-9618-664F322FE493}" destId="{7DE9C1D0-2DE3-421A-9664-5174394C466E}" srcOrd="0" destOrd="0" presId="urn:microsoft.com/office/officeart/2005/8/layout/radial4"/>
    <dgm:cxn modelId="{11793BBD-ED9B-4171-9040-FE1DF88F897A}" type="presParOf" srcId="{24378B24-309F-463D-8BEE-0A0C628290F5}" destId="{E5A1FBB0-5ADD-4AC6-87D4-37F22E2118F8}" srcOrd="0" destOrd="0" presId="urn:microsoft.com/office/officeart/2005/8/layout/radial4"/>
    <dgm:cxn modelId="{E94FD3A1-6BB9-4A47-A09F-0F79E387FF9C}" type="presParOf" srcId="{24378B24-309F-463D-8BEE-0A0C628290F5}" destId="{15556CB8-A0DB-4D40-BB44-3E10D66EBB12}" srcOrd="1" destOrd="0" presId="urn:microsoft.com/office/officeart/2005/8/layout/radial4"/>
    <dgm:cxn modelId="{9AEC566B-E2A0-4698-827F-4BD828461DF2}" type="presParOf" srcId="{24378B24-309F-463D-8BEE-0A0C628290F5}" destId="{5AA7F188-52E7-4B0B-84EA-90D5743BE6B6}" srcOrd="2" destOrd="0" presId="urn:microsoft.com/office/officeart/2005/8/layout/radial4"/>
    <dgm:cxn modelId="{E6420778-C528-4E2A-8D5F-6C39920D40A9}" type="presParOf" srcId="{24378B24-309F-463D-8BEE-0A0C628290F5}" destId="{C88597D4-6BF2-4154-A644-4BD2BA4D5FE7}" srcOrd="3" destOrd="0" presId="urn:microsoft.com/office/officeart/2005/8/layout/radial4"/>
    <dgm:cxn modelId="{D55037FC-48C0-44B5-9044-448D2A408D3D}" type="presParOf" srcId="{24378B24-309F-463D-8BEE-0A0C628290F5}" destId="{FD5F642E-CB68-4549-8EF8-41849ABBF641}" srcOrd="4" destOrd="0" presId="urn:microsoft.com/office/officeart/2005/8/layout/radial4"/>
    <dgm:cxn modelId="{F85F4EED-B9BC-4FAC-B9E7-ABCB5C2D2368}" type="presParOf" srcId="{24378B24-309F-463D-8BEE-0A0C628290F5}" destId="{2872685A-585E-499D-9BA4-1C2F242D11C4}" srcOrd="5" destOrd="0" presId="urn:microsoft.com/office/officeart/2005/8/layout/radial4"/>
    <dgm:cxn modelId="{71F329A6-8414-45CB-9CC7-D0FFA33C7DE1}" type="presParOf" srcId="{24378B24-309F-463D-8BEE-0A0C628290F5}" destId="{EA1D2CBD-9806-4259-A680-E8F01B673CD6}" srcOrd="6" destOrd="0" presId="urn:microsoft.com/office/officeart/2005/8/layout/radial4"/>
    <dgm:cxn modelId="{8F3674F3-23A6-442E-8372-4FED31B36F9B}" type="presParOf" srcId="{24378B24-309F-463D-8BEE-0A0C628290F5}" destId="{7DE9C1D0-2DE3-421A-9664-5174394C466E}" srcOrd="7" destOrd="0" presId="urn:microsoft.com/office/officeart/2005/8/layout/radial4"/>
    <dgm:cxn modelId="{166A06B4-0FB7-4660-A0A5-2A105ABA0857}" type="presParOf" srcId="{24378B24-309F-463D-8BEE-0A0C628290F5}" destId="{43101691-05EE-4237-B632-4ECD8E17D99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DBDE79-893C-471F-98EE-7398ADBCEAAD}" type="doc">
      <dgm:prSet loTypeId="urn:microsoft.com/office/officeart/2005/8/layout/cycle4#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5E473C6-7945-40A4-894B-70CE21353A5A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600" b="1" dirty="0"/>
            <a:t>1- Gestão Pública</a:t>
          </a:r>
        </a:p>
      </dgm:t>
    </dgm:pt>
    <dgm:pt modelId="{BDB5C0F4-B9C0-43B9-8AE2-F61EF910024C}" type="parTrans" cxnId="{4CF44330-5683-4F9A-BF3A-691BFA1841E8}">
      <dgm:prSet/>
      <dgm:spPr/>
      <dgm:t>
        <a:bodyPr/>
        <a:lstStyle/>
        <a:p>
          <a:endParaRPr lang="pt-BR"/>
        </a:p>
      </dgm:t>
    </dgm:pt>
    <dgm:pt modelId="{7875F81E-AA14-4A5D-9E5A-E50432B0C293}" type="sibTrans" cxnId="{4CF44330-5683-4F9A-BF3A-691BFA1841E8}">
      <dgm:prSet/>
      <dgm:spPr/>
      <dgm:t>
        <a:bodyPr/>
        <a:lstStyle/>
        <a:p>
          <a:endParaRPr lang="pt-BR"/>
        </a:p>
      </dgm:t>
    </dgm:pt>
    <dgm:pt modelId="{B57CC099-CCA9-4542-AE67-1D548F15F83C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Licitações</a:t>
          </a:r>
        </a:p>
      </dgm:t>
    </dgm:pt>
    <dgm:pt modelId="{1AD59AE7-EFAC-43DF-9754-74BCD2ADF3B7}" type="parTrans" cxnId="{08CEA142-69A3-4906-8B67-AF29BA8D8244}">
      <dgm:prSet/>
      <dgm:spPr/>
      <dgm:t>
        <a:bodyPr/>
        <a:lstStyle/>
        <a:p>
          <a:endParaRPr lang="pt-BR"/>
        </a:p>
      </dgm:t>
    </dgm:pt>
    <dgm:pt modelId="{DB86CCC9-E90B-49C7-BBFA-B58FCA466B9B}" type="sibTrans" cxnId="{08CEA142-69A3-4906-8B67-AF29BA8D8244}">
      <dgm:prSet/>
      <dgm:spPr/>
      <dgm:t>
        <a:bodyPr/>
        <a:lstStyle/>
        <a:p>
          <a:endParaRPr lang="pt-BR"/>
        </a:p>
      </dgm:t>
    </dgm:pt>
    <dgm:pt modelId="{EB7B0783-FAB3-4340-8138-062FBD872570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600" b="1" dirty="0"/>
            <a:t>2- Educação Fiscal</a:t>
          </a:r>
        </a:p>
      </dgm:t>
    </dgm:pt>
    <dgm:pt modelId="{976E60EC-EE8B-4D86-9803-B0A035576761}" type="parTrans" cxnId="{1656C757-2AFE-4615-9C82-8F9D959726A5}">
      <dgm:prSet/>
      <dgm:spPr/>
      <dgm:t>
        <a:bodyPr/>
        <a:lstStyle/>
        <a:p>
          <a:endParaRPr lang="pt-BR"/>
        </a:p>
      </dgm:t>
    </dgm:pt>
    <dgm:pt modelId="{59FDF793-71F7-4D12-847C-C919CB8364E6}" type="sibTrans" cxnId="{1656C757-2AFE-4615-9C82-8F9D959726A5}">
      <dgm:prSet/>
      <dgm:spPr/>
      <dgm:t>
        <a:bodyPr/>
        <a:lstStyle/>
        <a:p>
          <a:endParaRPr lang="pt-BR"/>
        </a:p>
      </dgm:t>
    </dgm:pt>
    <dgm:pt modelId="{9FC75A0F-BF35-4B88-A626-EF467368B63B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Concurso de Redação</a:t>
          </a:r>
        </a:p>
      </dgm:t>
    </dgm:pt>
    <dgm:pt modelId="{A15FD95B-9628-4B51-8C7B-B1C3C1B31B68}" type="parTrans" cxnId="{6511E93B-12A0-49F4-98E4-DBE020C10B50}">
      <dgm:prSet/>
      <dgm:spPr/>
      <dgm:t>
        <a:bodyPr/>
        <a:lstStyle/>
        <a:p>
          <a:endParaRPr lang="pt-BR"/>
        </a:p>
      </dgm:t>
    </dgm:pt>
    <dgm:pt modelId="{482E3310-4397-4B0E-836A-E5C100239154}" type="sibTrans" cxnId="{6511E93B-12A0-49F4-98E4-DBE020C10B50}">
      <dgm:prSet/>
      <dgm:spPr/>
      <dgm:t>
        <a:bodyPr/>
        <a:lstStyle/>
        <a:p>
          <a:endParaRPr lang="pt-BR"/>
        </a:p>
      </dgm:t>
    </dgm:pt>
    <dgm:pt modelId="{58593F38-0EA3-48F9-8F9E-B14C51F0538F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3- Ambiente de Negócios</a:t>
          </a:r>
        </a:p>
      </dgm:t>
    </dgm:pt>
    <dgm:pt modelId="{FBCBE7D5-DBC9-4E4A-923D-A774E3E95AC5}" type="parTrans" cxnId="{DE74B387-F7FF-438D-9832-A0458332FE8E}">
      <dgm:prSet/>
      <dgm:spPr/>
      <dgm:t>
        <a:bodyPr/>
        <a:lstStyle/>
        <a:p>
          <a:endParaRPr lang="pt-BR"/>
        </a:p>
      </dgm:t>
    </dgm:pt>
    <dgm:pt modelId="{8E0E702F-12BB-4CF0-9695-36D8600F112E}" type="sibTrans" cxnId="{DE74B387-F7FF-438D-9832-A0458332FE8E}">
      <dgm:prSet/>
      <dgm:spPr/>
      <dgm:t>
        <a:bodyPr/>
        <a:lstStyle/>
        <a:p>
          <a:endParaRPr lang="pt-BR"/>
        </a:p>
      </dgm:t>
    </dgm:pt>
    <dgm:pt modelId="{95ED48B1-6137-4955-952E-601F91C0EA55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endParaRPr lang="pt-BR" sz="1400" dirty="0"/>
        </a:p>
      </dgm:t>
    </dgm:pt>
    <dgm:pt modelId="{5E0B0C88-3FE7-49FF-8790-D16A041E7951}" type="parTrans" cxnId="{8626B13A-75A7-4CCE-AC99-C59EB4D0BE45}">
      <dgm:prSet/>
      <dgm:spPr/>
      <dgm:t>
        <a:bodyPr/>
        <a:lstStyle/>
        <a:p>
          <a:endParaRPr lang="pt-BR"/>
        </a:p>
      </dgm:t>
    </dgm:pt>
    <dgm:pt modelId="{1F9AF478-DA6E-41D1-90AF-2401C5785B3B}" type="sibTrans" cxnId="{8626B13A-75A7-4CCE-AC99-C59EB4D0BE45}">
      <dgm:prSet/>
      <dgm:spPr/>
      <dgm:t>
        <a:bodyPr/>
        <a:lstStyle/>
        <a:p>
          <a:endParaRPr lang="pt-BR"/>
        </a:p>
      </dgm:t>
    </dgm:pt>
    <dgm:pt modelId="{7E7258FF-9EE1-45E2-9E9F-B2040E16F98D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1600" b="1" dirty="0"/>
            <a:t>4- </a:t>
          </a:r>
          <a:r>
            <a:rPr lang="pt-BR" sz="1600" b="1" dirty="0" err="1"/>
            <a:t>Transpa</a:t>
          </a:r>
          <a:r>
            <a:rPr lang="pt-BR" sz="1600" b="1" dirty="0"/>
            <a:t>- </a:t>
          </a:r>
          <a:r>
            <a:rPr lang="pt-BR" sz="1600" b="1" dirty="0" err="1"/>
            <a:t>rência</a:t>
          </a:r>
          <a:endParaRPr lang="pt-BR" sz="1600" b="1" dirty="0"/>
        </a:p>
      </dgm:t>
    </dgm:pt>
    <dgm:pt modelId="{DB490295-4BB4-44BF-8847-8C982C2FB255}" type="parTrans" cxnId="{78B89F5F-3010-4E77-A527-F124DC1FF160}">
      <dgm:prSet/>
      <dgm:spPr/>
      <dgm:t>
        <a:bodyPr/>
        <a:lstStyle/>
        <a:p>
          <a:endParaRPr lang="pt-BR"/>
        </a:p>
      </dgm:t>
    </dgm:pt>
    <dgm:pt modelId="{3376DEE5-1AFA-42B1-B9A1-032AD59190E9}" type="sibTrans" cxnId="{78B89F5F-3010-4E77-A527-F124DC1FF160}">
      <dgm:prSet/>
      <dgm:spPr/>
      <dgm:t>
        <a:bodyPr/>
        <a:lstStyle/>
        <a:p>
          <a:endParaRPr lang="pt-BR"/>
        </a:p>
      </dgm:t>
    </dgm:pt>
    <dgm:pt modelId="{7E3B4C46-68C7-4E6D-8E8E-7BB5E67B492B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Portais da Transparência</a:t>
          </a:r>
        </a:p>
      </dgm:t>
    </dgm:pt>
    <dgm:pt modelId="{70DD881F-B1C7-4B81-91BC-D0D84389FCD8}" type="parTrans" cxnId="{97BF8CEA-49FF-4908-8039-853872F6FCA7}">
      <dgm:prSet/>
      <dgm:spPr/>
      <dgm:t>
        <a:bodyPr/>
        <a:lstStyle/>
        <a:p>
          <a:endParaRPr lang="pt-BR"/>
        </a:p>
      </dgm:t>
    </dgm:pt>
    <dgm:pt modelId="{AAD5FE14-18BF-4FC7-8703-96C630217EE8}" type="sibTrans" cxnId="{97BF8CEA-49FF-4908-8039-853872F6FCA7}">
      <dgm:prSet/>
      <dgm:spPr/>
      <dgm:t>
        <a:bodyPr/>
        <a:lstStyle/>
        <a:p>
          <a:endParaRPr lang="pt-BR"/>
        </a:p>
      </dgm:t>
    </dgm:pt>
    <dgm:pt modelId="{59632D67-FCE2-49CD-8C64-F42D59B21D75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Convênios</a:t>
          </a:r>
        </a:p>
      </dgm:t>
    </dgm:pt>
    <dgm:pt modelId="{C53EA84C-6DAE-45DA-AC6C-A8F55695CF84}" type="parTrans" cxnId="{CF264BC7-BA69-43ED-887A-96C7521E83D8}">
      <dgm:prSet/>
      <dgm:spPr/>
      <dgm:t>
        <a:bodyPr/>
        <a:lstStyle/>
        <a:p>
          <a:endParaRPr lang="pt-BR"/>
        </a:p>
      </dgm:t>
    </dgm:pt>
    <dgm:pt modelId="{5C697731-2B66-4DFC-B50A-A92AE2FEE3A6}" type="sibTrans" cxnId="{CF264BC7-BA69-43ED-887A-96C7521E83D8}">
      <dgm:prSet/>
      <dgm:spPr/>
      <dgm:t>
        <a:bodyPr/>
        <a:lstStyle/>
        <a:p>
          <a:endParaRPr lang="pt-BR"/>
        </a:p>
      </dgm:t>
    </dgm:pt>
    <dgm:pt modelId="{B73CAEDC-0C04-4014-B5E2-35ECCE62FEBB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Semana da Cidadania</a:t>
          </a:r>
        </a:p>
      </dgm:t>
    </dgm:pt>
    <dgm:pt modelId="{0F0B0C54-6E41-44E7-BE4C-5933A938BAD8}" type="parTrans" cxnId="{A568A87D-4477-4444-9C06-8FFAD64C4643}">
      <dgm:prSet/>
      <dgm:spPr/>
      <dgm:t>
        <a:bodyPr/>
        <a:lstStyle/>
        <a:p>
          <a:endParaRPr lang="pt-BR"/>
        </a:p>
      </dgm:t>
    </dgm:pt>
    <dgm:pt modelId="{451A2A5F-BF16-4BD2-8C28-84B034453E7B}" type="sibTrans" cxnId="{A568A87D-4477-4444-9C06-8FFAD64C4643}">
      <dgm:prSet/>
      <dgm:spPr/>
      <dgm:t>
        <a:bodyPr/>
        <a:lstStyle/>
        <a:p>
          <a:endParaRPr lang="pt-BR"/>
        </a:p>
      </dgm:t>
    </dgm:pt>
    <dgm:pt modelId="{F9089261-F8EE-40A4-8E06-2E3846B07706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Feirão do Imposto</a:t>
          </a:r>
        </a:p>
      </dgm:t>
    </dgm:pt>
    <dgm:pt modelId="{3D33199A-92F3-4515-9BAD-A4A132DACD52}" type="parTrans" cxnId="{43637100-5EBF-489E-B786-DDEA2EC43386}">
      <dgm:prSet/>
      <dgm:spPr/>
      <dgm:t>
        <a:bodyPr/>
        <a:lstStyle/>
        <a:p>
          <a:endParaRPr lang="pt-BR"/>
        </a:p>
      </dgm:t>
    </dgm:pt>
    <dgm:pt modelId="{78A30630-24C9-43E5-BD48-C5F7E2D1171F}" type="sibTrans" cxnId="{43637100-5EBF-489E-B786-DDEA2EC43386}">
      <dgm:prSet/>
      <dgm:spPr/>
      <dgm:t>
        <a:bodyPr/>
        <a:lstStyle/>
        <a:p>
          <a:endParaRPr lang="pt-BR"/>
        </a:p>
      </dgm:t>
    </dgm:pt>
    <dgm:pt modelId="{C28A2874-4259-4BC2-916F-3DBB8E382310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Capacitação dos Conselhos</a:t>
          </a:r>
        </a:p>
      </dgm:t>
    </dgm:pt>
    <dgm:pt modelId="{1970CB2A-4264-4365-B54E-43CD4EAC5F1D}" type="parTrans" cxnId="{00378EDD-DB13-4E48-B40F-7BF206E73A98}">
      <dgm:prSet/>
      <dgm:spPr/>
      <dgm:t>
        <a:bodyPr/>
        <a:lstStyle/>
        <a:p>
          <a:endParaRPr lang="pt-BR"/>
        </a:p>
      </dgm:t>
    </dgm:pt>
    <dgm:pt modelId="{44448547-22A9-4A12-9F47-E1FEA2A2CE14}" type="sibTrans" cxnId="{00378EDD-DB13-4E48-B40F-7BF206E73A98}">
      <dgm:prSet/>
      <dgm:spPr/>
      <dgm:t>
        <a:bodyPr/>
        <a:lstStyle/>
        <a:p>
          <a:endParaRPr lang="pt-BR"/>
        </a:p>
      </dgm:t>
    </dgm:pt>
    <dgm:pt modelId="{9C28FE90-6B50-45F5-9DF4-38D832CB88E3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Indicadores da Gestão Pública</a:t>
          </a:r>
        </a:p>
      </dgm:t>
    </dgm:pt>
    <dgm:pt modelId="{2193AB8E-9DC2-4E6E-B9C6-D2B8AB34FB0B}" type="parTrans" cxnId="{95C76E76-1816-4162-89B9-20012F34AC7A}">
      <dgm:prSet/>
      <dgm:spPr/>
      <dgm:t>
        <a:bodyPr/>
        <a:lstStyle/>
        <a:p>
          <a:endParaRPr lang="pt-BR"/>
        </a:p>
      </dgm:t>
    </dgm:pt>
    <dgm:pt modelId="{3B01E6A7-8BFC-40C3-BC4F-0B7F5E50F028}" type="sibTrans" cxnId="{95C76E76-1816-4162-89B9-20012F34AC7A}">
      <dgm:prSet/>
      <dgm:spPr/>
      <dgm:t>
        <a:bodyPr/>
        <a:lstStyle/>
        <a:p>
          <a:endParaRPr lang="pt-BR"/>
        </a:p>
      </dgm:t>
    </dgm:pt>
    <dgm:pt modelId="{68C8382A-842C-424F-9264-BC68B956F51E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Câmara Municipal</a:t>
          </a:r>
        </a:p>
      </dgm:t>
    </dgm:pt>
    <dgm:pt modelId="{FB133E34-7E6A-419F-B88E-6F0659791927}" type="parTrans" cxnId="{10288AD7-6AAA-453D-ACCB-EA80AE2B00AB}">
      <dgm:prSet/>
      <dgm:spPr/>
      <dgm:t>
        <a:bodyPr/>
        <a:lstStyle/>
        <a:p>
          <a:endParaRPr lang="pt-BR"/>
        </a:p>
      </dgm:t>
    </dgm:pt>
    <dgm:pt modelId="{294E2941-1136-4CE8-A0A9-7A5D00A7BFF1}" type="sibTrans" cxnId="{10288AD7-6AAA-453D-ACCB-EA80AE2B00AB}">
      <dgm:prSet/>
      <dgm:spPr/>
      <dgm:t>
        <a:bodyPr/>
        <a:lstStyle/>
        <a:p>
          <a:endParaRPr lang="pt-BR"/>
        </a:p>
      </dgm:t>
    </dgm:pt>
    <dgm:pt modelId="{17B68BBC-A6AD-434E-9B8E-453770374077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Cargos em Comissão</a:t>
          </a:r>
        </a:p>
      </dgm:t>
    </dgm:pt>
    <dgm:pt modelId="{8271ECAE-6D81-4CD9-9A7C-77C2D22913F2}" type="parTrans" cxnId="{32272CF9-2A03-4BB4-9196-F79119394418}">
      <dgm:prSet/>
      <dgm:spPr/>
      <dgm:t>
        <a:bodyPr/>
        <a:lstStyle/>
        <a:p>
          <a:endParaRPr lang="pt-BR"/>
        </a:p>
      </dgm:t>
    </dgm:pt>
    <dgm:pt modelId="{E85D395E-6210-47DD-8157-50707B0D1C18}" type="sibTrans" cxnId="{32272CF9-2A03-4BB4-9196-F79119394418}">
      <dgm:prSet/>
      <dgm:spPr/>
      <dgm:t>
        <a:bodyPr/>
        <a:lstStyle/>
        <a:p>
          <a:endParaRPr lang="pt-BR"/>
        </a:p>
      </dgm:t>
    </dgm:pt>
    <dgm:pt modelId="{9A68DE0A-30D9-4212-9446-055BCC9CF70E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Obras</a:t>
          </a:r>
        </a:p>
      </dgm:t>
    </dgm:pt>
    <dgm:pt modelId="{14448E50-A490-4E89-8F70-981BE225F8DB}" type="parTrans" cxnId="{46B227A7-67D8-43A1-B4C1-24A48785915D}">
      <dgm:prSet/>
      <dgm:spPr/>
      <dgm:t>
        <a:bodyPr/>
        <a:lstStyle/>
        <a:p>
          <a:endParaRPr lang="pt-BR"/>
        </a:p>
      </dgm:t>
    </dgm:pt>
    <dgm:pt modelId="{66E6DF0C-2A2D-4780-A1AA-E88489CD0D9B}" type="sibTrans" cxnId="{46B227A7-67D8-43A1-B4C1-24A48785915D}">
      <dgm:prSet/>
      <dgm:spPr/>
      <dgm:t>
        <a:bodyPr/>
        <a:lstStyle/>
        <a:p>
          <a:endParaRPr lang="pt-BR"/>
        </a:p>
      </dgm:t>
    </dgm:pt>
    <dgm:pt modelId="{61DA56CD-35B8-4BA0-B496-1BFFE208B7D2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Processos</a:t>
          </a:r>
        </a:p>
      </dgm:t>
    </dgm:pt>
    <dgm:pt modelId="{93B67840-13CC-4E3F-9091-13498189534A}" type="parTrans" cxnId="{F395D0F8-35C6-4840-AF7B-724E09F0D21F}">
      <dgm:prSet/>
      <dgm:spPr/>
      <dgm:t>
        <a:bodyPr/>
        <a:lstStyle/>
        <a:p>
          <a:endParaRPr lang="pt-BR"/>
        </a:p>
      </dgm:t>
    </dgm:pt>
    <dgm:pt modelId="{8676E8F2-AB27-4AAC-92FE-768E77A1BF1C}" type="sibTrans" cxnId="{F395D0F8-35C6-4840-AF7B-724E09F0D21F}">
      <dgm:prSet/>
      <dgm:spPr/>
      <dgm:t>
        <a:bodyPr/>
        <a:lstStyle/>
        <a:p>
          <a:endParaRPr lang="pt-BR"/>
        </a:p>
      </dgm:t>
    </dgm:pt>
    <dgm:pt modelId="{D42BA098-4FF4-4C95-A652-770B63073A4D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Estoques</a:t>
          </a:r>
        </a:p>
      </dgm:t>
    </dgm:pt>
    <dgm:pt modelId="{E497FAAD-FA1B-41E8-BE2A-8221CB3358EC}" type="parTrans" cxnId="{78BEE1AC-63DE-4224-AEE9-BC93BD3E1789}">
      <dgm:prSet/>
      <dgm:spPr/>
      <dgm:t>
        <a:bodyPr/>
        <a:lstStyle/>
        <a:p>
          <a:endParaRPr lang="pt-BR"/>
        </a:p>
      </dgm:t>
    </dgm:pt>
    <dgm:pt modelId="{70A4493E-36B0-4696-8B73-0A0CE03E2EE8}" type="sibTrans" cxnId="{78BEE1AC-63DE-4224-AEE9-BC93BD3E1789}">
      <dgm:prSet/>
      <dgm:spPr/>
      <dgm:t>
        <a:bodyPr/>
        <a:lstStyle/>
        <a:p>
          <a:endParaRPr lang="pt-BR"/>
        </a:p>
      </dgm:t>
    </dgm:pt>
    <dgm:pt modelId="{38B34DCE-3A73-42FD-AFDB-F697E3E17380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Palestras</a:t>
          </a:r>
        </a:p>
      </dgm:t>
    </dgm:pt>
    <dgm:pt modelId="{C1FF8609-FAA2-4534-BFCF-1960CD525048}" type="parTrans" cxnId="{594B4F75-1782-4EB4-ADF1-A09D0DE6480A}">
      <dgm:prSet/>
      <dgm:spPr/>
      <dgm:t>
        <a:bodyPr/>
        <a:lstStyle/>
        <a:p>
          <a:endParaRPr lang="pt-BR"/>
        </a:p>
      </dgm:t>
    </dgm:pt>
    <dgm:pt modelId="{810AE1C6-A5A3-43C7-81EC-8C80C90B9917}" type="sibTrans" cxnId="{594B4F75-1782-4EB4-ADF1-A09D0DE6480A}">
      <dgm:prSet/>
      <dgm:spPr/>
      <dgm:t>
        <a:bodyPr/>
        <a:lstStyle/>
        <a:p>
          <a:endParaRPr lang="pt-BR"/>
        </a:p>
      </dgm:t>
    </dgm:pt>
    <dgm:pt modelId="{51481E59-635A-4921-9039-141AA5C03241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Teatro / fantoches</a:t>
          </a:r>
        </a:p>
      </dgm:t>
    </dgm:pt>
    <dgm:pt modelId="{07111DC4-FE56-4E87-A3EC-B89CB3946F50}" type="parTrans" cxnId="{8586A28B-078D-4A4E-852E-425B3C7BDA75}">
      <dgm:prSet/>
      <dgm:spPr/>
      <dgm:t>
        <a:bodyPr/>
        <a:lstStyle/>
        <a:p>
          <a:endParaRPr lang="pt-BR"/>
        </a:p>
      </dgm:t>
    </dgm:pt>
    <dgm:pt modelId="{05AE19FD-3FBD-45C6-9678-AAAD3C676830}" type="sibTrans" cxnId="{8586A28B-078D-4A4E-852E-425B3C7BDA75}">
      <dgm:prSet/>
      <dgm:spPr/>
      <dgm:t>
        <a:bodyPr/>
        <a:lstStyle/>
        <a:p>
          <a:endParaRPr lang="pt-BR"/>
        </a:p>
      </dgm:t>
    </dgm:pt>
    <dgm:pt modelId="{204B9255-654D-4ED7-9637-2BE841FDA830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Relatórios Quadrimestrais</a:t>
          </a:r>
        </a:p>
      </dgm:t>
    </dgm:pt>
    <dgm:pt modelId="{D605EB74-A86E-40B7-AD48-3E01CFF07158}" type="parTrans" cxnId="{1EDBCF8E-21E8-4C45-98D1-FC235E20198A}">
      <dgm:prSet/>
      <dgm:spPr/>
      <dgm:t>
        <a:bodyPr/>
        <a:lstStyle/>
        <a:p>
          <a:endParaRPr lang="pt-BR"/>
        </a:p>
      </dgm:t>
    </dgm:pt>
    <dgm:pt modelId="{0459AB91-45F4-423C-A132-E6AC9632D592}" type="sibTrans" cxnId="{1EDBCF8E-21E8-4C45-98D1-FC235E20198A}">
      <dgm:prSet/>
      <dgm:spPr/>
      <dgm:t>
        <a:bodyPr/>
        <a:lstStyle/>
        <a:p>
          <a:endParaRPr lang="pt-BR"/>
        </a:p>
      </dgm:t>
    </dgm:pt>
    <dgm:pt modelId="{49ECF405-206B-4CBA-9905-51162C20E509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1400" dirty="0"/>
            <a:t>Parcerias institucionais</a:t>
          </a:r>
        </a:p>
      </dgm:t>
    </dgm:pt>
    <dgm:pt modelId="{6EB0A4CB-FE43-4292-AE4E-20F8AFB36AA6}" type="parTrans" cxnId="{42E59EA2-E0AA-42BB-A1CA-30B2E135E7C1}">
      <dgm:prSet/>
      <dgm:spPr/>
      <dgm:t>
        <a:bodyPr/>
        <a:lstStyle/>
        <a:p>
          <a:endParaRPr lang="pt-BR"/>
        </a:p>
      </dgm:t>
    </dgm:pt>
    <dgm:pt modelId="{00D588D6-FEB8-4B54-B9FB-C6860D1EF7CC}" type="sibTrans" cxnId="{42E59EA2-E0AA-42BB-A1CA-30B2E135E7C1}">
      <dgm:prSet/>
      <dgm:spPr/>
      <dgm:t>
        <a:bodyPr/>
        <a:lstStyle/>
        <a:p>
          <a:endParaRPr lang="pt-BR"/>
        </a:p>
      </dgm:t>
    </dgm:pt>
    <dgm:pt modelId="{298CB64C-C82B-47D6-BE62-6C42AD8E86CB}" type="pres">
      <dgm:prSet presAssocID="{9DDBDE79-893C-471F-98EE-7398ADBCEAA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E18651-20EC-4B38-A457-8BEEF2D27C4B}" type="pres">
      <dgm:prSet presAssocID="{9DDBDE79-893C-471F-98EE-7398ADBCEAAD}" presName="children" presStyleCnt="0"/>
      <dgm:spPr/>
    </dgm:pt>
    <dgm:pt modelId="{35797ABD-8227-4A4A-AC19-D45737C4B952}" type="pres">
      <dgm:prSet presAssocID="{9DDBDE79-893C-471F-98EE-7398ADBCEAAD}" presName="child1group" presStyleCnt="0"/>
      <dgm:spPr/>
    </dgm:pt>
    <dgm:pt modelId="{38B4D0F8-0570-48E6-BF36-C2D1A6F88A57}" type="pres">
      <dgm:prSet presAssocID="{9DDBDE79-893C-471F-98EE-7398ADBCEAAD}" presName="child1" presStyleLbl="bgAcc1" presStyleIdx="0" presStyleCnt="4" custScaleX="123393" custScaleY="135392" custLinFactNeighborX="-21424" custLinFactNeighborY="32757"/>
      <dgm:spPr/>
      <dgm:t>
        <a:bodyPr/>
        <a:lstStyle/>
        <a:p>
          <a:endParaRPr lang="pt-BR"/>
        </a:p>
      </dgm:t>
    </dgm:pt>
    <dgm:pt modelId="{C7DC7697-4F96-425A-BE1B-4072E52D3993}" type="pres">
      <dgm:prSet presAssocID="{9DDBDE79-893C-471F-98EE-7398ADBCEAA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094928-870F-482E-98FD-D91517DB1113}" type="pres">
      <dgm:prSet presAssocID="{9DDBDE79-893C-471F-98EE-7398ADBCEAAD}" presName="child2group" presStyleCnt="0"/>
      <dgm:spPr/>
    </dgm:pt>
    <dgm:pt modelId="{9184A801-5984-4033-AC15-1FA9D5765C9E}" type="pres">
      <dgm:prSet presAssocID="{9DDBDE79-893C-471F-98EE-7398ADBCEAAD}" presName="child2" presStyleLbl="bgAcc1" presStyleIdx="1" presStyleCnt="4" custScaleX="115247" custScaleY="150965" custLinFactNeighborX="29714" custLinFactNeighborY="31616"/>
      <dgm:spPr/>
      <dgm:t>
        <a:bodyPr/>
        <a:lstStyle/>
        <a:p>
          <a:endParaRPr lang="pt-BR"/>
        </a:p>
      </dgm:t>
    </dgm:pt>
    <dgm:pt modelId="{F37E361B-014A-4DE4-9DDC-CB4A173E80BF}" type="pres">
      <dgm:prSet presAssocID="{9DDBDE79-893C-471F-98EE-7398ADBCEAA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6FFD72-37BB-4B1D-B2DB-56ADAACE6889}" type="pres">
      <dgm:prSet presAssocID="{9DDBDE79-893C-471F-98EE-7398ADBCEAAD}" presName="child3group" presStyleCnt="0"/>
      <dgm:spPr/>
    </dgm:pt>
    <dgm:pt modelId="{2FC0597A-0916-44F7-B0E5-F9A27CE81A77}" type="pres">
      <dgm:prSet presAssocID="{9DDBDE79-893C-471F-98EE-7398ADBCEAAD}" presName="child3" presStyleLbl="bgAcc1" presStyleIdx="2" presStyleCnt="4" custScaleX="126711" custScaleY="155837" custLinFactNeighborX="24214" custLinFactNeighborY="-21088"/>
      <dgm:spPr/>
      <dgm:t>
        <a:bodyPr/>
        <a:lstStyle/>
        <a:p>
          <a:endParaRPr lang="pt-BR"/>
        </a:p>
      </dgm:t>
    </dgm:pt>
    <dgm:pt modelId="{729C9482-6BEF-4055-B6C0-AFAD1B851D34}" type="pres">
      <dgm:prSet presAssocID="{9DDBDE79-893C-471F-98EE-7398ADBCEAA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1C2172-A095-40A7-9A69-E055BBFF1128}" type="pres">
      <dgm:prSet presAssocID="{9DDBDE79-893C-471F-98EE-7398ADBCEAAD}" presName="child4group" presStyleCnt="0"/>
      <dgm:spPr/>
    </dgm:pt>
    <dgm:pt modelId="{D3019084-D6C5-4C9C-9A6D-474858AA102A}" type="pres">
      <dgm:prSet presAssocID="{9DDBDE79-893C-471F-98EE-7398ADBCEAAD}" presName="child4" presStyleLbl="bgAcc1" presStyleIdx="3" presStyleCnt="4" custScaleX="123716" custScaleY="168584" custLinFactNeighborX="-18590" custLinFactNeighborY="-23041"/>
      <dgm:spPr/>
      <dgm:t>
        <a:bodyPr/>
        <a:lstStyle/>
        <a:p>
          <a:endParaRPr lang="pt-BR"/>
        </a:p>
      </dgm:t>
    </dgm:pt>
    <dgm:pt modelId="{F4A6E3A9-99F4-4B2D-98B0-08C56DFF30A3}" type="pres">
      <dgm:prSet presAssocID="{9DDBDE79-893C-471F-98EE-7398ADBCEAA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62CFBE-8A65-4A5E-BF4F-B8874E730E36}" type="pres">
      <dgm:prSet presAssocID="{9DDBDE79-893C-471F-98EE-7398ADBCEAAD}" presName="childPlaceholder" presStyleCnt="0"/>
      <dgm:spPr/>
    </dgm:pt>
    <dgm:pt modelId="{34CD754A-0DCC-42F9-916E-3121AB62AF9C}" type="pres">
      <dgm:prSet presAssocID="{9DDBDE79-893C-471F-98EE-7398ADBCEAAD}" presName="circle" presStyleCnt="0"/>
      <dgm:spPr/>
    </dgm:pt>
    <dgm:pt modelId="{9F0C7EEF-F66E-49D9-BBE6-B99E37C2E954}" type="pres">
      <dgm:prSet presAssocID="{9DDBDE79-893C-471F-98EE-7398ADBCEAA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E61AED-F3A7-4734-B2C6-80AA1987ED86}" type="pres">
      <dgm:prSet presAssocID="{9DDBDE79-893C-471F-98EE-7398ADBCEAAD}" presName="quadrant2" presStyleLbl="node1" presStyleIdx="1" presStyleCnt="4" custScaleX="99603" custScaleY="103256" custLinFactNeighborY="138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1C053-DC04-4922-960A-CEC49E60169A}" type="pres">
      <dgm:prSet presAssocID="{9DDBDE79-893C-471F-98EE-7398ADBCEAA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1FC5AA-CFDB-4495-9CB9-2D3B56D8E41C}" type="pres">
      <dgm:prSet presAssocID="{9DDBDE79-893C-471F-98EE-7398ADBCEAAD}" presName="quadrant4" presStyleLbl="node1" presStyleIdx="3" presStyleCnt="4" custScaleX="103274" custScaleY="1004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F99264-8226-40D9-BF3B-249907D282F2}" type="pres">
      <dgm:prSet presAssocID="{9DDBDE79-893C-471F-98EE-7398ADBCEAAD}" presName="quadrantPlaceholder" presStyleCnt="0"/>
      <dgm:spPr/>
    </dgm:pt>
    <dgm:pt modelId="{7CB35FAB-D0F4-4799-9A8B-067E8728328B}" type="pres">
      <dgm:prSet presAssocID="{9DDBDE79-893C-471F-98EE-7398ADBCEAAD}" presName="center1" presStyleLbl="fgShp" presStyleIdx="0" presStyleCnt="2"/>
      <dgm:spPr/>
    </dgm:pt>
    <dgm:pt modelId="{5247C3FB-EABF-42B5-97E5-1CF4704C04CA}" type="pres">
      <dgm:prSet presAssocID="{9DDBDE79-893C-471F-98EE-7398ADBCEAAD}" presName="center2" presStyleLbl="fgShp" presStyleIdx="1" presStyleCnt="2"/>
      <dgm:spPr/>
    </dgm:pt>
  </dgm:ptLst>
  <dgm:cxnLst>
    <dgm:cxn modelId="{95C685D0-2B08-48EF-936D-6273B051ED2F}" type="presOf" srcId="{17B68BBC-A6AD-434E-9B8E-453770374077}" destId="{C7DC7697-4F96-425A-BE1B-4072E52D3993}" srcOrd="1" destOrd="1" presId="urn:microsoft.com/office/officeart/2005/8/layout/cycle4#1"/>
    <dgm:cxn modelId="{1EDBCF8E-21E8-4C45-98D1-FC235E20198A}" srcId="{7E7258FF-9EE1-45E2-9E9F-B2040E16F98D}" destId="{204B9255-654D-4ED7-9637-2BE841FDA830}" srcOrd="3" destOrd="0" parTransId="{D605EB74-A86E-40B7-AD48-3E01CFF07158}" sibTransId="{0459AB91-45F4-423C-A132-E6AC9632D592}"/>
    <dgm:cxn modelId="{14E1DC28-F369-4391-AD98-C3399C541A72}" type="presOf" srcId="{7E7258FF-9EE1-45E2-9E9F-B2040E16F98D}" destId="{561FC5AA-CFDB-4495-9CB9-2D3B56D8E41C}" srcOrd="0" destOrd="0" presId="urn:microsoft.com/office/officeart/2005/8/layout/cycle4#1"/>
    <dgm:cxn modelId="{E2CD979E-8F91-4D08-9C56-F5F9384F9AA3}" type="presOf" srcId="{68C8382A-842C-424F-9264-BC68B956F51E}" destId="{38B4D0F8-0570-48E6-BF36-C2D1A6F88A57}" srcOrd="0" destOrd="6" presId="urn:microsoft.com/office/officeart/2005/8/layout/cycle4#1"/>
    <dgm:cxn modelId="{1656C757-2AFE-4615-9C82-8F9D959726A5}" srcId="{9DDBDE79-893C-471F-98EE-7398ADBCEAAD}" destId="{EB7B0783-FAB3-4340-8138-062FBD872570}" srcOrd="1" destOrd="0" parTransId="{976E60EC-EE8B-4D86-9803-B0A035576761}" sibTransId="{59FDF793-71F7-4D12-847C-C919CB8364E6}"/>
    <dgm:cxn modelId="{32272CF9-2A03-4BB4-9196-F79119394418}" srcId="{05E473C6-7945-40A4-894B-70CE21353A5A}" destId="{17B68BBC-A6AD-434E-9B8E-453770374077}" srcOrd="1" destOrd="0" parTransId="{8271ECAE-6D81-4CD9-9A7C-77C2D22913F2}" sibTransId="{E85D395E-6210-47DD-8157-50707B0D1C18}"/>
    <dgm:cxn modelId="{DD3AE109-4514-400F-9F76-387DCC60F2B3}" type="presOf" srcId="{204B9255-654D-4ED7-9637-2BE841FDA830}" destId="{F4A6E3A9-99F4-4B2D-98B0-08C56DFF30A3}" srcOrd="1" destOrd="3" presId="urn:microsoft.com/office/officeart/2005/8/layout/cycle4#1"/>
    <dgm:cxn modelId="{DD109655-64C3-4AEC-AE9F-E0DD2693C35A}" type="presOf" srcId="{59632D67-FCE2-49CD-8C64-F42D59B21D75}" destId="{C7DC7697-4F96-425A-BE1B-4072E52D3993}" srcOrd="1" destOrd="2" presId="urn:microsoft.com/office/officeart/2005/8/layout/cycle4#1"/>
    <dgm:cxn modelId="{0E16E05F-3888-475A-9265-DAB4F00FE3B4}" type="presOf" srcId="{9DDBDE79-893C-471F-98EE-7398ADBCEAAD}" destId="{298CB64C-C82B-47D6-BE62-6C42AD8E86CB}" srcOrd="0" destOrd="0" presId="urn:microsoft.com/office/officeart/2005/8/layout/cycle4#1"/>
    <dgm:cxn modelId="{F3C3A7E9-C46F-42D3-A7A6-E489BA17868F}" type="presOf" srcId="{B57CC099-CCA9-4542-AE67-1D548F15F83C}" destId="{C7DC7697-4F96-425A-BE1B-4072E52D3993}" srcOrd="1" destOrd="0" presId="urn:microsoft.com/office/officeart/2005/8/layout/cycle4#1"/>
    <dgm:cxn modelId="{EF7A51C6-E930-41B1-80DB-DC14F4DAF456}" type="presOf" srcId="{58593F38-0EA3-48F9-8F9E-B14C51F0538F}" destId="{5F31C053-DC04-4922-960A-CEC49E60169A}" srcOrd="0" destOrd="0" presId="urn:microsoft.com/office/officeart/2005/8/layout/cycle4#1"/>
    <dgm:cxn modelId="{1918E453-9E0C-4E2B-AC51-857858663F0E}" type="presOf" srcId="{38B34DCE-3A73-42FD-AFDB-F697E3E17380}" destId="{9184A801-5984-4033-AC15-1FA9D5765C9E}" srcOrd="0" destOrd="0" presId="urn:microsoft.com/office/officeart/2005/8/layout/cycle4#1"/>
    <dgm:cxn modelId="{FAB81BF8-CE8C-4990-8367-D6ED4011ECE0}" type="presOf" srcId="{51481E59-635A-4921-9039-141AA5C03241}" destId="{9184A801-5984-4033-AC15-1FA9D5765C9E}" srcOrd="0" destOrd="4" presId="urn:microsoft.com/office/officeart/2005/8/layout/cycle4#1"/>
    <dgm:cxn modelId="{359376BF-0140-4910-B8A3-6D89B9449A14}" type="presOf" srcId="{05E473C6-7945-40A4-894B-70CE21353A5A}" destId="{9F0C7EEF-F66E-49D9-BBE6-B99E37C2E954}" srcOrd="0" destOrd="0" presId="urn:microsoft.com/office/officeart/2005/8/layout/cycle4#1"/>
    <dgm:cxn modelId="{34C7CA23-0D31-46B8-8AB8-B01705B6FB45}" type="presOf" srcId="{204B9255-654D-4ED7-9637-2BE841FDA830}" destId="{D3019084-D6C5-4C9C-9A6D-474858AA102A}" srcOrd="0" destOrd="3" presId="urn:microsoft.com/office/officeart/2005/8/layout/cycle4#1"/>
    <dgm:cxn modelId="{2568B460-D4EC-47D2-B51C-FA0CA95E10BC}" type="presOf" srcId="{95ED48B1-6137-4955-952E-601F91C0EA55}" destId="{729C9482-6BEF-4055-B6C0-AFAD1B851D34}" srcOrd="1" destOrd="0" presId="urn:microsoft.com/office/officeart/2005/8/layout/cycle4#1"/>
    <dgm:cxn modelId="{8626B13A-75A7-4CCE-AC99-C59EB4D0BE45}" srcId="{58593F38-0EA3-48F9-8F9E-B14C51F0538F}" destId="{95ED48B1-6137-4955-952E-601F91C0EA55}" srcOrd="0" destOrd="0" parTransId="{5E0B0C88-3FE7-49FF-8790-D16A041E7951}" sibTransId="{1F9AF478-DA6E-41D1-90AF-2401C5785B3B}"/>
    <dgm:cxn modelId="{18C34942-0EC8-4065-9573-E3AC32B759D2}" type="presOf" srcId="{F9089261-F8EE-40A4-8E06-2E3846B07706}" destId="{9184A801-5984-4033-AC15-1FA9D5765C9E}" srcOrd="0" destOrd="3" presId="urn:microsoft.com/office/officeart/2005/8/layout/cycle4#1"/>
    <dgm:cxn modelId="{4CF44330-5683-4F9A-BF3A-691BFA1841E8}" srcId="{9DDBDE79-893C-471F-98EE-7398ADBCEAAD}" destId="{05E473C6-7945-40A4-894B-70CE21353A5A}" srcOrd="0" destOrd="0" parTransId="{BDB5C0F4-B9C0-43B9-8AE2-F61EF910024C}" sibTransId="{7875F81E-AA14-4A5D-9E5A-E50432B0C293}"/>
    <dgm:cxn modelId="{78BEE1AC-63DE-4224-AEE9-BC93BD3E1789}" srcId="{05E473C6-7945-40A4-894B-70CE21353A5A}" destId="{D42BA098-4FF4-4C95-A652-770B63073A4D}" srcOrd="5" destOrd="0" parTransId="{E497FAAD-FA1B-41E8-BE2A-8221CB3358EC}" sibTransId="{70A4493E-36B0-4696-8B73-0A0CE03E2EE8}"/>
    <dgm:cxn modelId="{00378EDD-DB13-4E48-B40F-7BF206E73A98}" srcId="{7E7258FF-9EE1-45E2-9E9F-B2040E16F98D}" destId="{C28A2874-4259-4BC2-916F-3DBB8E382310}" srcOrd="1" destOrd="0" parTransId="{1970CB2A-4264-4365-B54E-43CD4EAC5F1D}" sibTransId="{44448547-22A9-4A12-9F47-E1FEA2A2CE14}"/>
    <dgm:cxn modelId="{B389FD59-1FC2-4B05-AA70-27E56C6E6D1F}" type="presOf" srcId="{B73CAEDC-0C04-4014-B5E2-35ECCE62FEBB}" destId="{F37E361B-014A-4DE4-9DDC-CB4A173E80BF}" srcOrd="1" destOrd="2" presId="urn:microsoft.com/office/officeart/2005/8/layout/cycle4#1"/>
    <dgm:cxn modelId="{9F4845E4-81D1-45BC-9F09-5696DBA34A6A}" type="presOf" srcId="{61DA56CD-35B8-4BA0-B496-1BFFE208B7D2}" destId="{38B4D0F8-0570-48E6-BF36-C2D1A6F88A57}" srcOrd="0" destOrd="4" presId="urn:microsoft.com/office/officeart/2005/8/layout/cycle4#1"/>
    <dgm:cxn modelId="{56C7426D-C220-435F-8793-8246648D3C35}" type="presOf" srcId="{17B68BBC-A6AD-434E-9B8E-453770374077}" destId="{38B4D0F8-0570-48E6-BF36-C2D1A6F88A57}" srcOrd="0" destOrd="1" presId="urn:microsoft.com/office/officeart/2005/8/layout/cycle4#1"/>
    <dgm:cxn modelId="{A473D30E-90EB-479D-A71A-0EEBAE6C8173}" type="presOf" srcId="{EB7B0783-FAB3-4340-8138-062FBD872570}" destId="{82E61AED-F3A7-4734-B2C6-80AA1987ED86}" srcOrd="0" destOrd="0" presId="urn:microsoft.com/office/officeart/2005/8/layout/cycle4#1"/>
    <dgm:cxn modelId="{17BF1B5D-7914-480B-B359-A3283324A4D7}" type="presOf" srcId="{B73CAEDC-0C04-4014-B5E2-35ECCE62FEBB}" destId="{9184A801-5984-4033-AC15-1FA9D5765C9E}" srcOrd="0" destOrd="2" presId="urn:microsoft.com/office/officeart/2005/8/layout/cycle4#1"/>
    <dgm:cxn modelId="{0B0A0FF2-8752-457A-BD73-FF25CA99C68E}" type="presOf" srcId="{59632D67-FCE2-49CD-8C64-F42D59B21D75}" destId="{38B4D0F8-0570-48E6-BF36-C2D1A6F88A57}" srcOrd="0" destOrd="2" presId="urn:microsoft.com/office/officeart/2005/8/layout/cycle4#1"/>
    <dgm:cxn modelId="{594B4F75-1782-4EB4-ADF1-A09D0DE6480A}" srcId="{EB7B0783-FAB3-4340-8138-062FBD872570}" destId="{38B34DCE-3A73-42FD-AFDB-F697E3E17380}" srcOrd="0" destOrd="0" parTransId="{C1FF8609-FAA2-4534-BFCF-1960CD525048}" sibTransId="{810AE1C6-A5A3-43C7-81EC-8C80C90B9917}"/>
    <dgm:cxn modelId="{236924AB-5AEF-48D8-ACA0-6B1FB39B19C1}" type="presOf" srcId="{7E3B4C46-68C7-4E6D-8E8E-7BB5E67B492B}" destId="{F4A6E3A9-99F4-4B2D-98B0-08C56DFF30A3}" srcOrd="1" destOrd="0" presId="urn:microsoft.com/office/officeart/2005/8/layout/cycle4#1"/>
    <dgm:cxn modelId="{2E1556EA-B790-43FE-BC11-91749357DAFC}" type="presOf" srcId="{9C28FE90-6B50-45F5-9DF4-38D832CB88E3}" destId="{D3019084-D6C5-4C9C-9A6D-474858AA102A}" srcOrd="0" destOrd="2" presId="urn:microsoft.com/office/officeart/2005/8/layout/cycle4#1"/>
    <dgm:cxn modelId="{BFDBD254-5AF6-46C4-8B1E-E1E211EBE2C1}" type="presOf" srcId="{95ED48B1-6137-4955-952E-601F91C0EA55}" destId="{2FC0597A-0916-44F7-B0E5-F9A27CE81A77}" srcOrd="0" destOrd="0" presId="urn:microsoft.com/office/officeart/2005/8/layout/cycle4#1"/>
    <dgm:cxn modelId="{08CEA142-69A3-4906-8B67-AF29BA8D8244}" srcId="{05E473C6-7945-40A4-894B-70CE21353A5A}" destId="{B57CC099-CCA9-4542-AE67-1D548F15F83C}" srcOrd="0" destOrd="0" parTransId="{1AD59AE7-EFAC-43DF-9754-74BCD2ADF3B7}" sibTransId="{DB86CCC9-E90B-49C7-BBFA-B58FCA466B9B}"/>
    <dgm:cxn modelId="{8586A28B-078D-4A4E-852E-425B3C7BDA75}" srcId="{EB7B0783-FAB3-4340-8138-062FBD872570}" destId="{51481E59-635A-4921-9039-141AA5C03241}" srcOrd="4" destOrd="0" parTransId="{07111DC4-FE56-4E87-A3EC-B89CB3946F50}" sibTransId="{05AE19FD-3FBD-45C6-9678-AAAD3C676830}"/>
    <dgm:cxn modelId="{46B227A7-67D8-43A1-B4C1-24A48785915D}" srcId="{05E473C6-7945-40A4-894B-70CE21353A5A}" destId="{9A68DE0A-30D9-4212-9446-055BCC9CF70E}" srcOrd="3" destOrd="0" parTransId="{14448E50-A490-4E89-8F70-981BE225F8DB}" sibTransId="{66E6DF0C-2A2D-4780-A1AA-E88489CD0D9B}"/>
    <dgm:cxn modelId="{DE74B387-F7FF-438D-9832-A0458332FE8E}" srcId="{9DDBDE79-893C-471F-98EE-7398ADBCEAAD}" destId="{58593F38-0EA3-48F9-8F9E-B14C51F0538F}" srcOrd="2" destOrd="0" parTransId="{FBCBE7D5-DBC9-4E4A-923D-A774E3E95AC5}" sibTransId="{8E0E702F-12BB-4CF0-9695-36D8600F112E}"/>
    <dgm:cxn modelId="{CF264BC7-BA69-43ED-887A-96C7521E83D8}" srcId="{05E473C6-7945-40A4-894B-70CE21353A5A}" destId="{59632D67-FCE2-49CD-8C64-F42D59B21D75}" srcOrd="2" destOrd="0" parTransId="{C53EA84C-6DAE-45DA-AC6C-A8F55695CF84}" sibTransId="{5C697731-2B66-4DFC-B50A-A92AE2FEE3A6}"/>
    <dgm:cxn modelId="{6511E93B-12A0-49F4-98E4-DBE020C10B50}" srcId="{EB7B0783-FAB3-4340-8138-062FBD872570}" destId="{9FC75A0F-BF35-4B88-A626-EF467368B63B}" srcOrd="1" destOrd="0" parTransId="{A15FD95B-9628-4B51-8C7B-B1C3C1B31B68}" sibTransId="{482E3310-4397-4B0E-836A-E5C100239154}"/>
    <dgm:cxn modelId="{65EAF478-6E7E-4B06-B8DC-E41DB7AC348D}" type="presOf" srcId="{C28A2874-4259-4BC2-916F-3DBB8E382310}" destId="{F4A6E3A9-99F4-4B2D-98B0-08C56DFF30A3}" srcOrd="1" destOrd="1" presId="urn:microsoft.com/office/officeart/2005/8/layout/cycle4#1"/>
    <dgm:cxn modelId="{59763AFD-63F1-4165-A1CF-15F7814C3AB3}" type="presOf" srcId="{B57CC099-CCA9-4542-AE67-1D548F15F83C}" destId="{38B4D0F8-0570-48E6-BF36-C2D1A6F88A57}" srcOrd="0" destOrd="0" presId="urn:microsoft.com/office/officeart/2005/8/layout/cycle4#1"/>
    <dgm:cxn modelId="{85C9FC54-3D83-420A-9068-011DE9C387F4}" type="presOf" srcId="{9C28FE90-6B50-45F5-9DF4-38D832CB88E3}" destId="{F4A6E3A9-99F4-4B2D-98B0-08C56DFF30A3}" srcOrd="1" destOrd="2" presId="urn:microsoft.com/office/officeart/2005/8/layout/cycle4#1"/>
    <dgm:cxn modelId="{3EE500AA-EDAC-4ED1-B214-6DE1DC4EB161}" type="presOf" srcId="{D42BA098-4FF4-4C95-A652-770B63073A4D}" destId="{C7DC7697-4F96-425A-BE1B-4072E52D3993}" srcOrd="1" destOrd="5" presId="urn:microsoft.com/office/officeart/2005/8/layout/cycle4#1"/>
    <dgm:cxn modelId="{F7AF73F1-624B-4F90-A7FC-7445D5459FA4}" type="presOf" srcId="{9FC75A0F-BF35-4B88-A626-EF467368B63B}" destId="{9184A801-5984-4033-AC15-1FA9D5765C9E}" srcOrd="0" destOrd="1" presId="urn:microsoft.com/office/officeart/2005/8/layout/cycle4#1"/>
    <dgm:cxn modelId="{7114ABF7-0D57-4E9B-854D-E537BD3182AE}" type="presOf" srcId="{C28A2874-4259-4BC2-916F-3DBB8E382310}" destId="{D3019084-D6C5-4C9C-9A6D-474858AA102A}" srcOrd="0" destOrd="1" presId="urn:microsoft.com/office/officeart/2005/8/layout/cycle4#1"/>
    <dgm:cxn modelId="{4FF150F7-0BB5-443A-BC8B-189AB34CC777}" type="presOf" srcId="{D42BA098-4FF4-4C95-A652-770B63073A4D}" destId="{38B4D0F8-0570-48E6-BF36-C2D1A6F88A57}" srcOrd="0" destOrd="5" presId="urn:microsoft.com/office/officeart/2005/8/layout/cycle4#1"/>
    <dgm:cxn modelId="{95CD8A07-87EA-494A-9E2F-88B8C81FA507}" type="presOf" srcId="{7E3B4C46-68C7-4E6D-8E8E-7BB5E67B492B}" destId="{D3019084-D6C5-4C9C-9A6D-474858AA102A}" srcOrd="0" destOrd="0" presId="urn:microsoft.com/office/officeart/2005/8/layout/cycle4#1"/>
    <dgm:cxn modelId="{BB39A21D-82D1-40F3-B076-28B0AB515448}" type="presOf" srcId="{9A68DE0A-30D9-4212-9446-055BCC9CF70E}" destId="{38B4D0F8-0570-48E6-BF36-C2D1A6F88A57}" srcOrd="0" destOrd="3" presId="urn:microsoft.com/office/officeart/2005/8/layout/cycle4#1"/>
    <dgm:cxn modelId="{97BF8CEA-49FF-4908-8039-853872F6FCA7}" srcId="{7E7258FF-9EE1-45E2-9E9F-B2040E16F98D}" destId="{7E3B4C46-68C7-4E6D-8E8E-7BB5E67B492B}" srcOrd="0" destOrd="0" parTransId="{70DD881F-B1C7-4B81-91BC-D0D84389FCD8}" sibTransId="{AAD5FE14-18BF-4FC7-8703-96C630217EE8}"/>
    <dgm:cxn modelId="{B8F599E7-E4F4-4E82-B47E-E20460766AAD}" type="presOf" srcId="{49ECF405-206B-4CBA-9905-51162C20E509}" destId="{9184A801-5984-4033-AC15-1FA9D5765C9E}" srcOrd="0" destOrd="5" presId="urn:microsoft.com/office/officeart/2005/8/layout/cycle4#1"/>
    <dgm:cxn modelId="{43637100-5EBF-489E-B786-DDEA2EC43386}" srcId="{EB7B0783-FAB3-4340-8138-062FBD872570}" destId="{F9089261-F8EE-40A4-8E06-2E3846B07706}" srcOrd="3" destOrd="0" parTransId="{3D33199A-92F3-4515-9BAD-A4A132DACD52}" sibTransId="{78A30630-24C9-43E5-BD48-C5F7E2D1171F}"/>
    <dgm:cxn modelId="{BC7A3367-1140-4B22-AECD-427CBE738C97}" type="presOf" srcId="{61DA56CD-35B8-4BA0-B496-1BFFE208B7D2}" destId="{C7DC7697-4F96-425A-BE1B-4072E52D3993}" srcOrd="1" destOrd="4" presId="urn:microsoft.com/office/officeart/2005/8/layout/cycle4#1"/>
    <dgm:cxn modelId="{E57083F2-2BC8-42C0-B4AD-4E232576D812}" type="presOf" srcId="{49ECF405-206B-4CBA-9905-51162C20E509}" destId="{F37E361B-014A-4DE4-9DDC-CB4A173E80BF}" srcOrd="1" destOrd="5" presId="urn:microsoft.com/office/officeart/2005/8/layout/cycle4#1"/>
    <dgm:cxn modelId="{42E59EA2-E0AA-42BB-A1CA-30B2E135E7C1}" srcId="{EB7B0783-FAB3-4340-8138-062FBD872570}" destId="{49ECF405-206B-4CBA-9905-51162C20E509}" srcOrd="5" destOrd="0" parTransId="{6EB0A4CB-FE43-4292-AE4E-20F8AFB36AA6}" sibTransId="{00D588D6-FEB8-4B54-B9FB-C6860D1EF7CC}"/>
    <dgm:cxn modelId="{10288AD7-6AAA-453D-ACCB-EA80AE2B00AB}" srcId="{05E473C6-7945-40A4-894B-70CE21353A5A}" destId="{68C8382A-842C-424F-9264-BC68B956F51E}" srcOrd="6" destOrd="0" parTransId="{FB133E34-7E6A-419F-B88E-6F0659791927}" sibTransId="{294E2941-1136-4CE8-A0A9-7A5D00A7BFF1}"/>
    <dgm:cxn modelId="{20E64C62-A016-4A33-9893-7EB2D3218A81}" type="presOf" srcId="{68C8382A-842C-424F-9264-BC68B956F51E}" destId="{C7DC7697-4F96-425A-BE1B-4072E52D3993}" srcOrd="1" destOrd="6" presId="urn:microsoft.com/office/officeart/2005/8/layout/cycle4#1"/>
    <dgm:cxn modelId="{95C76E76-1816-4162-89B9-20012F34AC7A}" srcId="{7E7258FF-9EE1-45E2-9E9F-B2040E16F98D}" destId="{9C28FE90-6B50-45F5-9DF4-38D832CB88E3}" srcOrd="2" destOrd="0" parTransId="{2193AB8E-9DC2-4E6E-B9C6-D2B8AB34FB0B}" sibTransId="{3B01E6A7-8BFC-40C3-BC4F-0B7F5E50F028}"/>
    <dgm:cxn modelId="{03C1B951-CA2D-4BEC-96C6-F007E81A0E94}" type="presOf" srcId="{51481E59-635A-4921-9039-141AA5C03241}" destId="{F37E361B-014A-4DE4-9DDC-CB4A173E80BF}" srcOrd="1" destOrd="4" presId="urn:microsoft.com/office/officeart/2005/8/layout/cycle4#1"/>
    <dgm:cxn modelId="{F395D0F8-35C6-4840-AF7B-724E09F0D21F}" srcId="{05E473C6-7945-40A4-894B-70CE21353A5A}" destId="{61DA56CD-35B8-4BA0-B496-1BFFE208B7D2}" srcOrd="4" destOrd="0" parTransId="{93B67840-13CC-4E3F-9091-13498189534A}" sibTransId="{8676E8F2-AB27-4AAC-92FE-768E77A1BF1C}"/>
    <dgm:cxn modelId="{1E08CAAA-1F3D-48B5-BC66-202367722618}" type="presOf" srcId="{9FC75A0F-BF35-4B88-A626-EF467368B63B}" destId="{F37E361B-014A-4DE4-9DDC-CB4A173E80BF}" srcOrd="1" destOrd="1" presId="urn:microsoft.com/office/officeart/2005/8/layout/cycle4#1"/>
    <dgm:cxn modelId="{864FC0C9-3722-4187-B86D-B88E47F44DE3}" type="presOf" srcId="{9A68DE0A-30D9-4212-9446-055BCC9CF70E}" destId="{C7DC7697-4F96-425A-BE1B-4072E52D3993}" srcOrd="1" destOrd="3" presId="urn:microsoft.com/office/officeart/2005/8/layout/cycle4#1"/>
    <dgm:cxn modelId="{A568A87D-4477-4444-9C06-8FFAD64C4643}" srcId="{EB7B0783-FAB3-4340-8138-062FBD872570}" destId="{B73CAEDC-0C04-4014-B5E2-35ECCE62FEBB}" srcOrd="2" destOrd="0" parTransId="{0F0B0C54-6E41-44E7-BE4C-5933A938BAD8}" sibTransId="{451A2A5F-BF16-4BD2-8C28-84B034453E7B}"/>
    <dgm:cxn modelId="{1E65B3D7-9CEB-4449-A681-235A39F342B3}" type="presOf" srcId="{38B34DCE-3A73-42FD-AFDB-F697E3E17380}" destId="{F37E361B-014A-4DE4-9DDC-CB4A173E80BF}" srcOrd="1" destOrd="0" presId="urn:microsoft.com/office/officeart/2005/8/layout/cycle4#1"/>
    <dgm:cxn modelId="{24ABDB17-0CAC-4763-8E9E-78E89EDD4364}" type="presOf" srcId="{F9089261-F8EE-40A4-8E06-2E3846B07706}" destId="{F37E361B-014A-4DE4-9DDC-CB4A173E80BF}" srcOrd="1" destOrd="3" presId="urn:microsoft.com/office/officeart/2005/8/layout/cycle4#1"/>
    <dgm:cxn modelId="{78B89F5F-3010-4E77-A527-F124DC1FF160}" srcId="{9DDBDE79-893C-471F-98EE-7398ADBCEAAD}" destId="{7E7258FF-9EE1-45E2-9E9F-B2040E16F98D}" srcOrd="3" destOrd="0" parTransId="{DB490295-4BB4-44BF-8847-8C982C2FB255}" sibTransId="{3376DEE5-1AFA-42B1-B9A1-032AD59190E9}"/>
    <dgm:cxn modelId="{B3640C21-3F8F-496D-B5C3-90658BA9E361}" type="presParOf" srcId="{298CB64C-C82B-47D6-BE62-6C42AD8E86CB}" destId="{55E18651-20EC-4B38-A457-8BEEF2D27C4B}" srcOrd="0" destOrd="0" presId="urn:microsoft.com/office/officeart/2005/8/layout/cycle4#1"/>
    <dgm:cxn modelId="{9D58857A-6753-41F2-A537-C158C7AF1A57}" type="presParOf" srcId="{55E18651-20EC-4B38-A457-8BEEF2D27C4B}" destId="{35797ABD-8227-4A4A-AC19-D45737C4B952}" srcOrd="0" destOrd="0" presId="urn:microsoft.com/office/officeart/2005/8/layout/cycle4#1"/>
    <dgm:cxn modelId="{2CAC354C-68FF-4007-B9FB-5EF30F573E79}" type="presParOf" srcId="{35797ABD-8227-4A4A-AC19-D45737C4B952}" destId="{38B4D0F8-0570-48E6-BF36-C2D1A6F88A57}" srcOrd="0" destOrd="0" presId="urn:microsoft.com/office/officeart/2005/8/layout/cycle4#1"/>
    <dgm:cxn modelId="{C3BB20D8-6ABD-4126-90ED-1C2C25046BF2}" type="presParOf" srcId="{35797ABD-8227-4A4A-AC19-D45737C4B952}" destId="{C7DC7697-4F96-425A-BE1B-4072E52D3993}" srcOrd="1" destOrd="0" presId="urn:microsoft.com/office/officeart/2005/8/layout/cycle4#1"/>
    <dgm:cxn modelId="{D0502337-1329-4EED-83F0-10B8ADB3D022}" type="presParOf" srcId="{55E18651-20EC-4B38-A457-8BEEF2D27C4B}" destId="{F7094928-870F-482E-98FD-D91517DB1113}" srcOrd="1" destOrd="0" presId="urn:microsoft.com/office/officeart/2005/8/layout/cycle4#1"/>
    <dgm:cxn modelId="{98EB81EE-327A-44F4-B492-8AD446EDA7F1}" type="presParOf" srcId="{F7094928-870F-482E-98FD-D91517DB1113}" destId="{9184A801-5984-4033-AC15-1FA9D5765C9E}" srcOrd="0" destOrd="0" presId="urn:microsoft.com/office/officeart/2005/8/layout/cycle4#1"/>
    <dgm:cxn modelId="{CAAD6C11-77FE-4DE1-AA3D-3C5C145C68D7}" type="presParOf" srcId="{F7094928-870F-482E-98FD-D91517DB1113}" destId="{F37E361B-014A-4DE4-9DDC-CB4A173E80BF}" srcOrd="1" destOrd="0" presId="urn:microsoft.com/office/officeart/2005/8/layout/cycle4#1"/>
    <dgm:cxn modelId="{733048F4-B558-4213-B1E5-6ABD54FE18EC}" type="presParOf" srcId="{55E18651-20EC-4B38-A457-8BEEF2D27C4B}" destId="{9D6FFD72-37BB-4B1D-B2DB-56ADAACE6889}" srcOrd="2" destOrd="0" presId="urn:microsoft.com/office/officeart/2005/8/layout/cycle4#1"/>
    <dgm:cxn modelId="{FF542F3B-E537-4D29-BAD8-CD1D94996580}" type="presParOf" srcId="{9D6FFD72-37BB-4B1D-B2DB-56ADAACE6889}" destId="{2FC0597A-0916-44F7-B0E5-F9A27CE81A77}" srcOrd="0" destOrd="0" presId="urn:microsoft.com/office/officeart/2005/8/layout/cycle4#1"/>
    <dgm:cxn modelId="{1E72976A-348C-4D58-A77B-42229BF0DEF8}" type="presParOf" srcId="{9D6FFD72-37BB-4B1D-B2DB-56ADAACE6889}" destId="{729C9482-6BEF-4055-B6C0-AFAD1B851D34}" srcOrd="1" destOrd="0" presId="urn:microsoft.com/office/officeart/2005/8/layout/cycle4#1"/>
    <dgm:cxn modelId="{DC50F3F9-C498-481C-923A-EFFE335CC9A5}" type="presParOf" srcId="{55E18651-20EC-4B38-A457-8BEEF2D27C4B}" destId="{541C2172-A095-40A7-9A69-E055BBFF1128}" srcOrd="3" destOrd="0" presId="urn:microsoft.com/office/officeart/2005/8/layout/cycle4#1"/>
    <dgm:cxn modelId="{60181D74-E8B3-4808-BBE0-AA54A1BDAA16}" type="presParOf" srcId="{541C2172-A095-40A7-9A69-E055BBFF1128}" destId="{D3019084-D6C5-4C9C-9A6D-474858AA102A}" srcOrd="0" destOrd="0" presId="urn:microsoft.com/office/officeart/2005/8/layout/cycle4#1"/>
    <dgm:cxn modelId="{FC50CEEF-B226-416A-9B16-492DAB28CC8B}" type="presParOf" srcId="{541C2172-A095-40A7-9A69-E055BBFF1128}" destId="{F4A6E3A9-99F4-4B2D-98B0-08C56DFF30A3}" srcOrd="1" destOrd="0" presId="urn:microsoft.com/office/officeart/2005/8/layout/cycle4#1"/>
    <dgm:cxn modelId="{056E88AB-5B19-45E5-B037-F8BE6F3EA5E3}" type="presParOf" srcId="{55E18651-20EC-4B38-A457-8BEEF2D27C4B}" destId="{1562CFBE-8A65-4A5E-BF4F-B8874E730E36}" srcOrd="4" destOrd="0" presId="urn:microsoft.com/office/officeart/2005/8/layout/cycle4#1"/>
    <dgm:cxn modelId="{FB25929F-0901-44FF-A300-2B33BCAC2008}" type="presParOf" srcId="{298CB64C-C82B-47D6-BE62-6C42AD8E86CB}" destId="{34CD754A-0DCC-42F9-916E-3121AB62AF9C}" srcOrd="1" destOrd="0" presId="urn:microsoft.com/office/officeart/2005/8/layout/cycle4#1"/>
    <dgm:cxn modelId="{3D621BF2-0744-4877-883D-B1C6F5C2292B}" type="presParOf" srcId="{34CD754A-0DCC-42F9-916E-3121AB62AF9C}" destId="{9F0C7EEF-F66E-49D9-BBE6-B99E37C2E954}" srcOrd="0" destOrd="0" presId="urn:microsoft.com/office/officeart/2005/8/layout/cycle4#1"/>
    <dgm:cxn modelId="{FB596578-5191-4E4D-8284-B8EB7EBB7D75}" type="presParOf" srcId="{34CD754A-0DCC-42F9-916E-3121AB62AF9C}" destId="{82E61AED-F3A7-4734-B2C6-80AA1987ED86}" srcOrd="1" destOrd="0" presId="urn:microsoft.com/office/officeart/2005/8/layout/cycle4#1"/>
    <dgm:cxn modelId="{4E49D219-2B7B-4B51-AD3C-EF20081103FB}" type="presParOf" srcId="{34CD754A-0DCC-42F9-916E-3121AB62AF9C}" destId="{5F31C053-DC04-4922-960A-CEC49E60169A}" srcOrd="2" destOrd="0" presId="urn:microsoft.com/office/officeart/2005/8/layout/cycle4#1"/>
    <dgm:cxn modelId="{A852D3FA-0A6C-40F8-ADFA-ED3E230B488F}" type="presParOf" srcId="{34CD754A-0DCC-42F9-916E-3121AB62AF9C}" destId="{561FC5AA-CFDB-4495-9CB9-2D3B56D8E41C}" srcOrd="3" destOrd="0" presId="urn:microsoft.com/office/officeart/2005/8/layout/cycle4#1"/>
    <dgm:cxn modelId="{D5D7037C-02E1-47E9-8CF7-6C80D6BC61CD}" type="presParOf" srcId="{34CD754A-0DCC-42F9-916E-3121AB62AF9C}" destId="{83F99264-8226-40D9-BF3B-249907D282F2}" srcOrd="4" destOrd="0" presId="urn:microsoft.com/office/officeart/2005/8/layout/cycle4#1"/>
    <dgm:cxn modelId="{6377FFF9-0A35-406B-8C40-694D7CCB71C3}" type="presParOf" srcId="{298CB64C-C82B-47D6-BE62-6C42AD8E86CB}" destId="{7CB35FAB-D0F4-4799-9A8B-067E8728328B}" srcOrd="2" destOrd="0" presId="urn:microsoft.com/office/officeart/2005/8/layout/cycle4#1"/>
    <dgm:cxn modelId="{03C01FC4-7036-4BAA-81EF-995C8C2B3D63}" type="presParOf" srcId="{298CB64C-C82B-47D6-BE62-6C42AD8E86CB}" destId="{5247C3FB-EABF-42B5-97E5-1CF4704C04C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3F35BB-ABC4-4687-AF77-B34B0AD111D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72A1830-EBD5-4197-8A62-76EC4A638981}">
      <dgm:prSet phldrT="[Texto]"/>
      <dgm:spPr/>
      <dgm:t>
        <a:bodyPr/>
        <a:lstStyle/>
        <a:p>
          <a:r>
            <a:rPr lang="pt-BR" dirty="0"/>
            <a:t>Monitoramento das compras públicas municipais</a:t>
          </a:r>
        </a:p>
      </dgm:t>
    </dgm:pt>
    <dgm:pt modelId="{589F0244-CF19-4BA3-A9BA-19D7537148E8}" type="parTrans" cxnId="{E3428D02-EA73-41E9-B0A8-9348E0B4FF2B}">
      <dgm:prSet/>
      <dgm:spPr/>
      <dgm:t>
        <a:bodyPr/>
        <a:lstStyle/>
        <a:p>
          <a:endParaRPr lang="pt-BR"/>
        </a:p>
      </dgm:t>
    </dgm:pt>
    <dgm:pt modelId="{E25C236B-F07C-4C6E-AD3F-42EC8554456F}" type="sibTrans" cxnId="{E3428D02-EA73-41E9-B0A8-9348E0B4FF2B}">
      <dgm:prSet/>
      <dgm:spPr/>
      <dgm:t>
        <a:bodyPr/>
        <a:lstStyle/>
        <a:p>
          <a:endParaRPr lang="pt-BR"/>
        </a:p>
      </dgm:t>
    </dgm:pt>
    <dgm:pt modelId="{BF1EEB90-C75E-4687-B7C0-325783318373}">
      <dgm:prSet phldrT="[Texto]"/>
      <dgm:spPr/>
      <dgm:t>
        <a:bodyPr/>
        <a:lstStyle/>
        <a:p>
          <a:r>
            <a:rPr lang="pt-BR" altLang="pt-BR" dirty="0"/>
            <a:t>Desde a publicação do edital de licitação até o acompanhamento da entrega do produto ou serviço</a:t>
          </a:r>
          <a:r>
            <a:rPr lang="pt-BR" dirty="0"/>
            <a:t> </a:t>
          </a:r>
        </a:p>
      </dgm:t>
    </dgm:pt>
    <dgm:pt modelId="{00ED2895-FD03-4974-AD9F-EB7E34C93D39}" type="parTrans" cxnId="{2E8BEED3-6EE6-4A8B-B3E4-4D8C8751EEC3}">
      <dgm:prSet/>
      <dgm:spPr/>
      <dgm:t>
        <a:bodyPr/>
        <a:lstStyle/>
        <a:p>
          <a:endParaRPr lang="pt-BR"/>
        </a:p>
      </dgm:t>
    </dgm:pt>
    <dgm:pt modelId="{D0839795-FCF4-4B04-B1C4-D002CB521003}" type="sibTrans" cxnId="{2E8BEED3-6EE6-4A8B-B3E4-4D8C8751EEC3}">
      <dgm:prSet/>
      <dgm:spPr/>
      <dgm:t>
        <a:bodyPr/>
        <a:lstStyle/>
        <a:p>
          <a:endParaRPr lang="pt-BR"/>
        </a:p>
      </dgm:t>
    </dgm:pt>
    <dgm:pt modelId="{D2DAA54F-3F76-4723-8EAE-318CF0E96F35}">
      <dgm:prSet phldrT="[Texto]"/>
      <dgm:spPr/>
      <dgm:t>
        <a:bodyPr/>
        <a:lstStyle/>
        <a:p>
          <a:r>
            <a:rPr lang="pt-BR" altLang="pt-BR" dirty="0"/>
            <a:t>Agindo preventivamente no controle social dos gastos públicos</a:t>
          </a:r>
          <a:endParaRPr lang="pt-BR" dirty="0"/>
        </a:p>
      </dgm:t>
    </dgm:pt>
    <dgm:pt modelId="{7D338A97-0B11-4EB4-A46D-51D283B2A0DD}" type="parTrans" cxnId="{B251CD2C-083B-4724-9919-7A993003DA55}">
      <dgm:prSet/>
      <dgm:spPr/>
      <dgm:t>
        <a:bodyPr/>
        <a:lstStyle/>
        <a:p>
          <a:endParaRPr lang="pt-BR"/>
        </a:p>
      </dgm:t>
    </dgm:pt>
    <dgm:pt modelId="{900299E5-897F-4905-91C2-24E0BDB8AFB2}" type="sibTrans" cxnId="{B251CD2C-083B-4724-9919-7A993003DA55}">
      <dgm:prSet/>
      <dgm:spPr/>
      <dgm:t>
        <a:bodyPr/>
        <a:lstStyle/>
        <a:p>
          <a:endParaRPr lang="pt-BR"/>
        </a:p>
      </dgm:t>
    </dgm:pt>
    <dgm:pt modelId="{CBB86E78-1768-4283-BA5D-B94581F7E707}" type="pres">
      <dgm:prSet presAssocID="{523F35BB-ABC4-4687-AF77-B34B0AD111DB}" presName="compositeShape" presStyleCnt="0">
        <dgm:presLayoutVars>
          <dgm:dir/>
          <dgm:resizeHandles/>
        </dgm:presLayoutVars>
      </dgm:prSet>
      <dgm:spPr/>
    </dgm:pt>
    <dgm:pt modelId="{BFB786C1-33EC-4FA0-B00C-AED3B6E2FA35}" type="pres">
      <dgm:prSet presAssocID="{523F35BB-ABC4-4687-AF77-B34B0AD111DB}" presName="pyramid" presStyleLbl="node1" presStyleIdx="0" presStyleCnt="1"/>
      <dgm:spPr>
        <a:solidFill>
          <a:srgbClr val="0B4F99"/>
        </a:solidFill>
      </dgm:spPr>
    </dgm:pt>
    <dgm:pt modelId="{26245EEC-208C-430F-9506-910B62A40160}" type="pres">
      <dgm:prSet presAssocID="{523F35BB-ABC4-4687-AF77-B34B0AD111DB}" presName="theList" presStyleCnt="0"/>
      <dgm:spPr/>
    </dgm:pt>
    <dgm:pt modelId="{04A952A8-FCE2-4827-A445-D8AE4E3E8AD6}" type="pres">
      <dgm:prSet presAssocID="{872A1830-EBD5-4197-8A62-76EC4A638981}" presName="aNode" presStyleLbl="fgAcc1" presStyleIdx="0" presStyleCnt="3" custScaleX="1246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37CA9A-42B8-493C-B6F6-EE8EB36DFF46}" type="pres">
      <dgm:prSet presAssocID="{872A1830-EBD5-4197-8A62-76EC4A638981}" presName="aSpace" presStyleCnt="0"/>
      <dgm:spPr/>
    </dgm:pt>
    <dgm:pt modelId="{F4203EBF-AC28-4E1C-AEE8-C3399D632BB5}" type="pres">
      <dgm:prSet presAssocID="{BF1EEB90-C75E-4687-B7C0-325783318373}" presName="aNode" presStyleLbl="fgAcc1" presStyleIdx="1" presStyleCnt="3" custScaleX="1384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778C22-A6AC-4F7C-A221-E6A94DF3F14C}" type="pres">
      <dgm:prSet presAssocID="{BF1EEB90-C75E-4687-B7C0-325783318373}" presName="aSpace" presStyleCnt="0"/>
      <dgm:spPr/>
    </dgm:pt>
    <dgm:pt modelId="{CA2AB8D2-98D9-46D7-B700-F0731BAEF39D}" type="pres">
      <dgm:prSet presAssocID="{D2DAA54F-3F76-4723-8EAE-318CF0E96F35}" presName="aNode" presStyleLbl="fgAcc1" presStyleIdx="2" presStyleCnt="3" custScaleX="1419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111AB9-4E27-45F8-8278-4C4A1C08436F}" type="pres">
      <dgm:prSet presAssocID="{D2DAA54F-3F76-4723-8EAE-318CF0E96F35}" presName="aSpace" presStyleCnt="0"/>
      <dgm:spPr/>
    </dgm:pt>
  </dgm:ptLst>
  <dgm:cxnLst>
    <dgm:cxn modelId="{13468A7A-FF75-4F84-BDAB-567B2F54DCAF}" type="presOf" srcId="{BF1EEB90-C75E-4687-B7C0-325783318373}" destId="{F4203EBF-AC28-4E1C-AEE8-C3399D632BB5}" srcOrd="0" destOrd="0" presId="urn:microsoft.com/office/officeart/2005/8/layout/pyramid2"/>
    <dgm:cxn modelId="{2E38AAB9-1867-4C83-A189-F3C9B3A5D117}" type="presOf" srcId="{523F35BB-ABC4-4687-AF77-B34B0AD111DB}" destId="{CBB86E78-1768-4283-BA5D-B94581F7E707}" srcOrd="0" destOrd="0" presId="urn:microsoft.com/office/officeart/2005/8/layout/pyramid2"/>
    <dgm:cxn modelId="{B251CD2C-083B-4724-9919-7A993003DA55}" srcId="{523F35BB-ABC4-4687-AF77-B34B0AD111DB}" destId="{D2DAA54F-3F76-4723-8EAE-318CF0E96F35}" srcOrd="2" destOrd="0" parTransId="{7D338A97-0B11-4EB4-A46D-51D283B2A0DD}" sibTransId="{900299E5-897F-4905-91C2-24E0BDB8AFB2}"/>
    <dgm:cxn modelId="{A17C8B41-EE35-4D96-9599-299B5DBCE801}" type="presOf" srcId="{872A1830-EBD5-4197-8A62-76EC4A638981}" destId="{04A952A8-FCE2-4827-A445-D8AE4E3E8AD6}" srcOrd="0" destOrd="0" presId="urn:microsoft.com/office/officeart/2005/8/layout/pyramid2"/>
    <dgm:cxn modelId="{BCAA88C5-09ED-46FF-A1D5-5A47B9EBD9BD}" type="presOf" srcId="{D2DAA54F-3F76-4723-8EAE-318CF0E96F35}" destId="{CA2AB8D2-98D9-46D7-B700-F0731BAEF39D}" srcOrd="0" destOrd="0" presId="urn:microsoft.com/office/officeart/2005/8/layout/pyramid2"/>
    <dgm:cxn modelId="{2E8BEED3-6EE6-4A8B-B3E4-4D8C8751EEC3}" srcId="{523F35BB-ABC4-4687-AF77-B34B0AD111DB}" destId="{BF1EEB90-C75E-4687-B7C0-325783318373}" srcOrd="1" destOrd="0" parTransId="{00ED2895-FD03-4974-AD9F-EB7E34C93D39}" sibTransId="{D0839795-FCF4-4B04-B1C4-D002CB521003}"/>
    <dgm:cxn modelId="{E3428D02-EA73-41E9-B0A8-9348E0B4FF2B}" srcId="{523F35BB-ABC4-4687-AF77-B34B0AD111DB}" destId="{872A1830-EBD5-4197-8A62-76EC4A638981}" srcOrd="0" destOrd="0" parTransId="{589F0244-CF19-4BA3-A9BA-19D7537148E8}" sibTransId="{E25C236B-F07C-4C6E-AD3F-42EC8554456F}"/>
    <dgm:cxn modelId="{F22B0A2B-1D0F-4813-9E01-E795A0FBC6D3}" type="presParOf" srcId="{CBB86E78-1768-4283-BA5D-B94581F7E707}" destId="{BFB786C1-33EC-4FA0-B00C-AED3B6E2FA35}" srcOrd="0" destOrd="0" presId="urn:microsoft.com/office/officeart/2005/8/layout/pyramid2"/>
    <dgm:cxn modelId="{595D4BB0-3710-487C-A6F0-C4758EF2204F}" type="presParOf" srcId="{CBB86E78-1768-4283-BA5D-B94581F7E707}" destId="{26245EEC-208C-430F-9506-910B62A40160}" srcOrd="1" destOrd="0" presId="urn:microsoft.com/office/officeart/2005/8/layout/pyramid2"/>
    <dgm:cxn modelId="{FBC0EB3B-2364-4BF7-B73D-5BB43B1D4C0E}" type="presParOf" srcId="{26245EEC-208C-430F-9506-910B62A40160}" destId="{04A952A8-FCE2-4827-A445-D8AE4E3E8AD6}" srcOrd="0" destOrd="0" presId="urn:microsoft.com/office/officeart/2005/8/layout/pyramid2"/>
    <dgm:cxn modelId="{9471340F-EB0F-470F-8974-0CE92D5E8DAE}" type="presParOf" srcId="{26245EEC-208C-430F-9506-910B62A40160}" destId="{6D37CA9A-42B8-493C-B6F6-EE8EB36DFF46}" srcOrd="1" destOrd="0" presId="urn:microsoft.com/office/officeart/2005/8/layout/pyramid2"/>
    <dgm:cxn modelId="{64C1483A-D823-459E-A674-24396E8A8C47}" type="presParOf" srcId="{26245EEC-208C-430F-9506-910B62A40160}" destId="{F4203EBF-AC28-4E1C-AEE8-C3399D632BB5}" srcOrd="2" destOrd="0" presId="urn:microsoft.com/office/officeart/2005/8/layout/pyramid2"/>
    <dgm:cxn modelId="{791C7FD5-618E-4788-86DA-8BD59450B16B}" type="presParOf" srcId="{26245EEC-208C-430F-9506-910B62A40160}" destId="{8B778C22-A6AC-4F7C-A221-E6A94DF3F14C}" srcOrd="3" destOrd="0" presId="urn:microsoft.com/office/officeart/2005/8/layout/pyramid2"/>
    <dgm:cxn modelId="{391F7B75-6F26-456B-A1E0-2B15C720882F}" type="presParOf" srcId="{26245EEC-208C-430F-9506-910B62A40160}" destId="{CA2AB8D2-98D9-46D7-B700-F0731BAEF39D}" srcOrd="4" destOrd="0" presId="urn:microsoft.com/office/officeart/2005/8/layout/pyramid2"/>
    <dgm:cxn modelId="{D04B1AA2-9882-456E-B91A-478A3AF80FAD}" type="presParOf" srcId="{26245EEC-208C-430F-9506-910B62A40160}" destId="{E2111AB9-4E27-45F8-8278-4C4A1C08436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45F0DA-25F4-4E68-8A18-BA9759CD336A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EDAFE9-41E1-4CB4-BC3E-705CA3243E05}">
      <dgm:prSet phldrT="[Texto]" custT="1"/>
      <dgm:spPr/>
      <dgm:t>
        <a:bodyPr/>
        <a:lstStyle/>
        <a:p>
          <a:r>
            <a:rPr lang="pt-BR" sz="2800" dirty="0">
              <a:solidFill>
                <a:schemeClr val="accent2"/>
              </a:solidFill>
            </a:rPr>
            <a:t>Entre 2013 e 2017:</a:t>
          </a:r>
        </a:p>
      </dgm:t>
    </dgm:pt>
    <dgm:pt modelId="{37B8511A-D590-4A4C-9481-7BEBC3A50736}" type="parTrans" cxnId="{944A0463-532F-43C8-8FCD-DF10579A21B7}">
      <dgm:prSet/>
      <dgm:spPr/>
      <dgm:t>
        <a:bodyPr/>
        <a:lstStyle/>
        <a:p>
          <a:endParaRPr lang="pt-BR"/>
        </a:p>
      </dgm:t>
    </dgm:pt>
    <dgm:pt modelId="{6E729BF1-0297-4727-9EC0-711E52EE8330}" type="sibTrans" cxnId="{944A0463-532F-43C8-8FCD-DF10579A21B7}">
      <dgm:prSet/>
      <dgm:spPr/>
      <dgm:t>
        <a:bodyPr/>
        <a:lstStyle/>
        <a:p>
          <a:endParaRPr lang="pt-BR"/>
        </a:p>
      </dgm:t>
    </dgm:pt>
    <dgm:pt modelId="{F33F1D30-421D-4133-B693-3E3D3AF248D9}">
      <dgm:prSet phldrT="[Texto]"/>
      <dgm:spPr/>
      <dgm:t>
        <a:bodyPr/>
        <a:lstStyle/>
        <a:p>
          <a:r>
            <a:rPr lang="pt-BR" dirty="0">
              <a:solidFill>
                <a:schemeClr val="accent2"/>
              </a:solidFill>
            </a:rPr>
            <a:t>Mais de </a:t>
          </a:r>
        </a:p>
        <a:p>
          <a:r>
            <a:rPr lang="pt-BR" dirty="0">
              <a:solidFill>
                <a:schemeClr val="accent2"/>
              </a:solidFill>
            </a:rPr>
            <a:t>R$ 3 bilhões!</a:t>
          </a:r>
        </a:p>
      </dgm:t>
    </dgm:pt>
    <dgm:pt modelId="{1F0FD192-AECD-40F5-B67E-DD2EE83A1A86}" type="parTrans" cxnId="{E41005DD-F65A-4CDD-A2D4-F5902D5DB494}">
      <dgm:prSet/>
      <dgm:spPr/>
      <dgm:t>
        <a:bodyPr/>
        <a:lstStyle/>
        <a:p>
          <a:endParaRPr lang="pt-BR"/>
        </a:p>
      </dgm:t>
    </dgm:pt>
    <dgm:pt modelId="{87E2855A-FFED-4E15-91F2-753CFD864DBE}" type="sibTrans" cxnId="{E41005DD-F65A-4CDD-A2D4-F5902D5DB494}">
      <dgm:prSet/>
      <dgm:spPr/>
      <dgm:t>
        <a:bodyPr/>
        <a:lstStyle/>
        <a:p>
          <a:endParaRPr lang="pt-BR"/>
        </a:p>
      </dgm:t>
    </dgm:pt>
    <dgm:pt modelId="{1ABA7B8E-3DCA-4A71-8521-F0868DEEB4FD}">
      <dgm:prSet phldrT="[Texto]"/>
      <dgm:spPr/>
      <dgm:t>
        <a:bodyPr/>
        <a:lstStyle/>
        <a:p>
          <a:endParaRPr lang="pt-BR" dirty="0"/>
        </a:p>
      </dgm:t>
    </dgm:pt>
    <dgm:pt modelId="{A533AA56-0767-407E-A939-F1EB1FD9DB7C}" type="parTrans" cxnId="{8D092DF9-B860-40A9-931C-9C7286148882}">
      <dgm:prSet/>
      <dgm:spPr/>
      <dgm:t>
        <a:bodyPr/>
        <a:lstStyle/>
        <a:p>
          <a:endParaRPr lang="pt-BR"/>
        </a:p>
      </dgm:t>
    </dgm:pt>
    <dgm:pt modelId="{BE66EFFB-1BC0-434C-B5B6-9BACF2544833}" type="sibTrans" cxnId="{8D092DF9-B860-40A9-931C-9C7286148882}">
      <dgm:prSet/>
      <dgm:spPr/>
      <dgm:t>
        <a:bodyPr/>
        <a:lstStyle/>
        <a:p>
          <a:endParaRPr lang="pt-BR"/>
        </a:p>
      </dgm:t>
    </dgm:pt>
    <dgm:pt modelId="{75993D79-7FB6-425A-B343-42DAEEE33EB0}" type="pres">
      <dgm:prSet presAssocID="{3245F0DA-25F4-4E68-8A18-BA9759CD336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685AFB6-F8BE-449C-A7D9-D35ED40C6757}" type="pres">
      <dgm:prSet presAssocID="{ACEDAFE9-41E1-4CB4-BC3E-705CA3243E05}" presName="upArrow" presStyleLbl="node1" presStyleIdx="0" presStyleCnt="2"/>
      <dgm:spPr/>
    </dgm:pt>
    <dgm:pt modelId="{6E50CEC0-8330-4867-9513-EFACA8DE6726}" type="pres">
      <dgm:prSet presAssocID="{ACEDAFE9-41E1-4CB4-BC3E-705CA3243E05}" presName="upArrowText" presStyleLbl="revTx" presStyleIdx="0" presStyleCnt="2" custScaleX="122897" custScaleY="96789" custLinFactNeighborX="1393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2A526D-90A7-489E-B081-2BA2014DED03}" type="pres">
      <dgm:prSet presAssocID="{F33F1D30-421D-4133-B693-3E3D3AF248D9}" presName="downArrow" presStyleLbl="node1" presStyleIdx="1" presStyleCnt="2"/>
      <dgm:spPr/>
    </dgm:pt>
    <dgm:pt modelId="{AC19BE9D-8E22-45E6-B346-571ACE366C31}" type="pres">
      <dgm:prSet presAssocID="{F33F1D30-421D-4133-B693-3E3D3AF248D9}" presName="downArrowText" presStyleLbl="revTx" presStyleIdx="1" presStyleCnt="2" custScaleX="10790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DEFCBEC-5089-4C78-A80B-14DC2C32483E}" type="presOf" srcId="{F33F1D30-421D-4133-B693-3E3D3AF248D9}" destId="{AC19BE9D-8E22-45E6-B346-571ACE366C31}" srcOrd="0" destOrd="0" presId="urn:microsoft.com/office/officeart/2005/8/layout/arrow4"/>
    <dgm:cxn modelId="{E41005DD-F65A-4CDD-A2D4-F5902D5DB494}" srcId="{3245F0DA-25F4-4E68-8A18-BA9759CD336A}" destId="{F33F1D30-421D-4133-B693-3E3D3AF248D9}" srcOrd="1" destOrd="0" parTransId="{1F0FD192-AECD-40F5-B67E-DD2EE83A1A86}" sibTransId="{87E2855A-FFED-4E15-91F2-753CFD864DBE}"/>
    <dgm:cxn modelId="{944A0463-532F-43C8-8FCD-DF10579A21B7}" srcId="{3245F0DA-25F4-4E68-8A18-BA9759CD336A}" destId="{ACEDAFE9-41E1-4CB4-BC3E-705CA3243E05}" srcOrd="0" destOrd="0" parTransId="{37B8511A-D590-4A4C-9481-7BEBC3A50736}" sibTransId="{6E729BF1-0297-4727-9EC0-711E52EE8330}"/>
    <dgm:cxn modelId="{8D092DF9-B860-40A9-931C-9C7286148882}" srcId="{3245F0DA-25F4-4E68-8A18-BA9759CD336A}" destId="{1ABA7B8E-3DCA-4A71-8521-F0868DEEB4FD}" srcOrd="2" destOrd="0" parTransId="{A533AA56-0767-407E-A939-F1EB1FD9DB7C}" sibTransId="{BE66EFFB-1BC0-434C-B5B6-9BACF2544833}"/>
    <dgm:cxn modelId="{EE266D90-2A3A-4F0F-8EE9-ACF11A34D1F7}" type="presOf" srcId="{ACEDAFE9-41E1-4CB4-BC3E-705CA3243E05}" destId="{6E50CEC0-8330-4867-9513-EFACA8DE6726}" srcOrd="0" destOrd="0" presId="urn:microsoft.com/office/officeart/2005/8/layout/arrow4"/>
    <dgm:cxn modelId="{B73E1825-C59E-49E5-B912-AF22C9248A0B}" type="presOf" srcId="{3245F0DA-25F4-4E68-8A18-BA9759CD336A}" destId="{75993D79-7FB6-425A-B343-42DAEEE33EB0}" srcOrd="0" destOrd="0" presId="urn:microsoft.com/office/officeart/2005/8/layout/arrow4"/>
    <dgm:cxn modelId="{96B401CC-77EB-459B-A663-77A92A3C0109}" type="presParOf" srcId="{75993D79-7FB6-425A-B343-42DAEEE33EB0}" destId="{0685AFB6-F8BE-449C-A7D9-D35ED40C6757}" srcOrd="0" destOrd="0" presId="urn:microsoft.com/office/officeart/2005/8/layout/arrow4"/>
    <dgm:cxn modelId="{99C7D92B-CF2C-4064-BF58-474511156FB0}" type="presParOf" srcId="{75993D79-7FB6-425A-B343-42DAEEE33EB0}" destId="{6E50CEC0-8330-4867-9513-EFACA8DE6726}" srcOrd="1" destOrd="0" presId="urn:microsoft.com/office/officeart/2005/8/layout/arrow4"/>
    <dgm:cxn modelId="{1AAB503C-7019-49B9-88FC-CFCE23DB7B5D}" type="presParOf" srcId="{75993D79-7FB6-425A-B343-42DAEEE33EB0}" destId="{2B2A526D-90A7-489E-B081-2BA2014DED03}" srcOrd="2" destOrd="0" presId="urn:microsoft.com/office/officeart/2005/8/layout/arrow4"/>
    <dgm:cxn modelId="{915FAC4E-DA62-4061-95AD-74779FACDA08}" type="presParOf" srcId="{75993D79-7FB6-425A-B343-42DAEEE33EB0}" destId="{AC19BE9D-8E22-45E6-B346-571ACE366C3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9F2ABC-17FF-4AE9-A4CF-FBC395A93F01}">
      <dsp:nvSpPr>
        <dsp:cNvPr id="0" name=""/>
        <dsp:cNvSpPr/>
      </dsp:nvSpPr>
      <dsp:spPr>
        <a:xfrm rot="5400000">
          <a:off x="-245760" y="246109"/>
          <a:ext cx="1638403" cy="11468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/>
            <a:t>OSB</a:t>
          </a:r>
        </a:p>
      </dsp:txBody>
      <dsp:txXfrm rot="5400000">
        <a:off x="-245760" y="246109"/>
        <a:ext cx="1638403" cy="1146882"/>
      </dsp:txXfrm>
    </dsp:sp>
    <dsp:sp modelId="{2D4EA005-CE2D-41E5-BBA8-4A01D0F34EE2}">
      <dsp:nvSpPr>
        <dsp:cNvPr id="0" name=""/>
        <dsp:cNvSpPr/>
      </dsp:nvSpPr>
      <dsp:spPr>
        <a:xfrm rot="5400000">
          <a:off x="3641360" y="-2465236"/>
          <a:ext cx="1064962" cy="6053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/>
            <a:t>Articula e coordena Sistema integrado por mais de 130 cidades em 16 Estados</a:t>
          </a:r>
        </a:p>
      </dsp:txBody>
      <dsp:txXfrm rot="5400000">
        <a:off x="3641360" y="-2465236"/>
        <a:ext cx="1064962" cy="6053917"/>
      </dsp:txXfrm>
    </dsp:sp>
    <dsp:sp modelId="{2314A989-7494-4207-B6AE-4D87DD6CE2F4}">
      <dsp:nvSpPr>
        <dsp:cNvPr id="0" name=""/>
        <dsp:cNvSpPr/>
      </dsp:nvSpPr>
      <dsp:spPr>
        <a:xfrm rot="5400000">
          <a:off x="-245760" y="1690694"/>
          <a:ext cx="1638403" cy="1146882"/>
        </a:xfrm>
        <a:prstGeom prst="chevron">
          <a:avLst/>
        </a:prstGeom>
        <a:solidFill>
          <a:srgbClr val="33996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/>
            <a:t>OSB</a:t>
          </a:r>
        </a:p>
      </dsp:txBody>
      <dsp:txXfrm rot="5400000">
        <a:off x="-245760" y="1690694"/>
        <a:ext cx="1638403" cy="1146882"/>
      </dsp:txXfrm>
    </dsp:sp>
    <dsp:sp modelId="{4A877453-3FBB-4836-BCCB-2045C0954E0E}">
      <dsp:nvSpPr>
        <dsp:cNvPr id="0" name=""/>
        <dsp:cNvSpPr/>
      </dsp:nvSpPr>
      <dsp:spPr>
        <a:xfrm rot="5400000">
          <a:off x="3641360" y="-1049543"/>
          <a:ext cx="1064962" cy="6053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/>
            <a:t>Assegura disseminação da metodologia padronizada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/>
            <a:t>Oferece capacitação e suporte técnico</a:t>
          </a:r>
        </a:p>
      </dsp:txBody>
      <dsp:txXfrm rot="5400000">
        <a:off x="3641360" y="-1049543"/>
        <a:ext cx="1064962" cy="6053917"/>
      </dsp:txXfrm>
    </dsp:sp>
    <dsp:sp modelId="{1E9DF0F2-4541-45B0-91B1-ED90F91C60D2}">
      <dsp:nvSpPr>
        <dsp:cNvPr id="0" name=""/>
        <dsp:cNvSpPr/>
      </dsp:nvSpPr>
      <dsp:spPr>
        <a:xfrm rot="5400000">
          <a:off x="-245760" y="3135280"/>
          <a:ext cx="1638403" cy="1146882"/>
        </a:xfrm>
        <a:prstGeom prst="chevron">
          <a:avLst/>
        </a:prstGeom>
        <a:solidFill>
          <a:srgbClr val="0066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/>
            <a:t>OSB</a:t>
          </a:r>
        </a:p>
      </dsp:txBody>
      <dsp:txXfrm rot="5400000">
        <a:off x="-245760" y="3135280"/>
        <a:ext cx="1638403" cy="1146882"/>
      </dsp:txXfrm>
    </dsp:sp>
    <dsp:sp modelId="{EB30C9BF-3716-4283-9715-6E6C6AE95431}">
      <dsp:nvSpPr>
        <dsp:cNvPr id="0" name=""/>
        <dsp:cNvSpPr/>
      </dsp:nvSpPr>
      <dsp:spPr>
        <a:xfrm rot="5400000">
          <a:off x="3641360" y="395041"/>
          <a:ext cx="1064962" cy="6053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/>
            <a:t>Estabelece parcerias estaduais e nacionais </a:t>
          </a:r>
        </a:p>
      </dsp:txBody>
      <dsp:txXfrm rot="5400000">
        <a:off x="3641360" y="395041"/>
        <a:ext cx="1064962" cy="60539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A1FBB0-5ADD-4AC6-87D4-37F22E2118F8}">
      <dsp:nvSpPr>
        <dsp:cNvPr id="0" name=""/>
        <dsp:cNvSpPr/>
      </dsp:nvSpPr>
      <dsp:spPr>
        <a:xfrm>
          <a:off x="2996252" y="3034137"/>
          <a:ext cx="2216406" cy="2216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>
              <a:solidFill>
                <a:srgbClr val="FFFF00"/>
              </a:solidFill>
            </a:rPr>
            <a:t>Visando contribuir para a EFICIÊNCIA da gestão pública</a:t>
          </a:r>
        </a:p>
      </dsp:txBody>
      <dsp:txXfrm>
        <a:off x="2996252" y="3034137"/>
        <a:ext cx="2216406" cy="2216406"/>
      </dsp:txXfrm>
    </dsp:sp>
    <dsp:sp modelId="{15556CB8-A0DB-4D40-BB44-3E10D66EBB12}">
      <dsp:nvSpPr>
        <dsp:cNvPr id="0" name=""/>
        <dsp:cNvSpPr/>
      </dsp:nvSpPr>
      <dsp:spPr>
        <a:xfrm rot="11660445">
          <a:off x="1024140" y="3285453"/>
          <a:ext cx="1927968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7F188-52E7-4B0B-84EA-90D5743BE6B6}">
      <dsp:nvSpPr>
        <dsp:cNvPr id="0" name=""/>
        <dsp:cNvSpPr/>
      </dsp:nvSpPr>
      <dsp:spPr>
        <a:xfrm>
          <a:off x="1385" y="2520289"/>
          <a:ext cx="2105585" cy="1684468"/>
        </a:xfrm>
        <a:prstGeom prst="roundRect">
          <a:avLst>
            <a:gd name="adj" fmla="val 10000"/>
          </a:avLst>
        </a:prstGeom>
        <a:solidFill>
          <a:srgbClr val="53C5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É um espaço democrático e apartidário</a:t>
          </a:r>
        </a:p>
      </dsp:txBody>
      <dsp:txXfrm>
        <a:off x="1385" y="2520289"/>
        <a:ext cx="2105585" cy="1684468"/>
      </dsp:txXfrm>
    </dsp:sp>
    <dsp:sp modelId="{C88597D4-6BF2-4154-A644-4BD2BA4D5FE7}">
      <dsp:nvSpPr>
        <dsp:cNvPr id="0" name=""/>
        <dsp:cNvSpPr/>
      </dsp:nvSpPr>
      <dsp:spPr>
        <a:xfrm rot="14700000">
          <a:off x="2210695" y="1842221"/>
          <a:ext cx="1936950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F642E-CB68-4549-8EF8-41849ABBF641}">
      <dsp:nvSpPr>
        <dsp:cNvPr id="0" name=""/>
        <dsp:cNvSpPr/>
      </dsp:nvSpPr>
      <dsp:spPr>
        <a:xfrm>
          <a:off x="1717082" y="438088"/>
          <a:ext cx="2105585" cy="1684468"/>
        </a:xfrm>
        <a:prstGeom prst="roundRect">
          <a:avLst>
            <a:gd name="adj" fmla="val 10000"/>
          </a:avLst>
        </a:prstGeom>
        <a:solidFill>
          <a:srgbClr val="3CB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Que reúne o maior nº de entidades representativas da sociedade civil</a:t>
          </a:r>
        </a:p>
      </dsp:txBody>
      <dsp:txXfrm>
        <a:off x="1717082" y="438088"/>
        <a:ext cx="2105585" cy="1684468"/>
      </dsp:txXfrm>
    </dsp:sp>
    <dsp:sp modelId="{2872685A-585E-499D-9BA4-1C2F242D11C4}">
      <dsp:nvSpPr>
        <dsp:cNvPr id="0" name=""/>
        <dsp:cNvSpPr/>
      </dsp:nvSpPr>
      <dsp:spPr>
        <a:xfrm rot="17700000">
          <a:off x="4061265" y="1842221"/>
          <a:ext cx="1936950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D2CBD-9806-4259-A680-E8F01B673CD6}">
      <dsp:nvSpPr>
        <dsp:cNvPr id="0" name=""/>
        <dsp:cNvSpPr/>
      </dsp:nvSpPr>
      <dsp:spPr>
        <a:xfrm>
          <a:off x="4386243" y="438088"/>
          <a:ext cx="2105585" cy="168446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Atuando em favor da transparência e da qualidade na aplicação dos recursos públicos</a:t>
          </a:r>
        </a:p>
      </dsp:txBody>
      <dsp:txXfrm>
        <a:off x="4386243" y="438088"/>
        <a:ext cx="2105585" cy="1684468"/>
      </dsp:txXfrm>
    </dsp:sp>
    <dsp:sp modelId="{7DE9C1D0-2DE3-421A-9664-5174394C466E}">
      <dsp:nvSpPr>
        <dsp:cNvPr id="0" name=""/>
        <dsp:cNvSpPr/>
      </dsp:nvSpPr>
      <dsp:spPr>
        <a:xfrm rot="20700000">
          <a:off x="5250789" y="3259841"/>
          <a:ext cx="1936950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01691-05EE-4237-B632-4ECD8E17D995}">
      <dsp:nvSpPr>
        <dsp:cNvPr id="0" name=""/>
        <dsp:cNvSpPr/>
      </dsp:nvSpPr>
      <dsp:spPr>
        <a:xfrm>
          <a:off x="6101947" y="2482784"/>
          <a:ext cx="2105585" cy="1684468"/>
        </a:xfrm>
        <a:prstGeom prst="roundRect">
          <a:avLst>
            <a:gd name="adj" fmla="val 10000"/>
          </a:avLst>
        </a:prstGeom>
        <a:solidFill>
          <a:srgbClr val="267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Por meio do monitoramento das licitações municipais e de ações de educação fiscal</a:t>
          </a:r>
        </a:p>
      </dsp:txBody>
      <dsp:txXfrm>
        <a:off x="6101947" y="2482784"/>
        <a:ext cx="2105585" cy="16844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C0597A-0916-44F7-B0E5-F9A27CE81A77}">
      <dsp:nvSpPr>
        <dsp:cNvPr id="0" name=""/>
        <dsp:cNvSpPr/>
      </dsp:nvSpPr>
      <dsp:spPr>
        <a:xfrm>
          <a:off x="4616176" y="2347895"/>
          <a:ext cx="2847472" cy="2268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400" kern="1200" dirty="0"/>
        </a:p>
      </dsp:txBody>
      <dsp:txXfrm>
        <a:off x="5470418" y="2915020"/>
        <a:ext cx="1993230" cy="1701375"/>
      </dsp:txXfrm>
    </dsp:sp>
    <dsp:sp modelId="{D3019084-D6C5-4C9C-9A6D-474858AA102A}">
      <dsp:nvSpPr>
        <dsp:cNvPr id="0" name=""/>
        <dsp:cNvSpPr/>
      </dsp:nvSpPr>
      <dsp:spPr>
        <a:xfrm>
          <a:off x="73899" y="2226687"/>
          <a:ext cx="2780168" cy="2454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Portais da Transparência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Capacitação dos Conselhos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Indicadores da Gestão Pública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Relatórios Quadrimestrais</a:t>
          </a:r>
        </a:p>
      </dsp:txBody>
      <dsp:txXfrm>
        <a:off x="73899" y="2840201"/>
        <a:ext cx="1946117" cy="1840542"/>
      </dsp:txXfrm>
    </dsp:sp>
    <dsp:sp modelId="{9184A801-5984-4033-AC15-1FA9D5765C9E}">
      <dsp:nvSpPr>
        <dsp:cNvPr id="0" name=""/>
        <dsp:cNvSpPr/>
      </dsp:nvSpPr>
      <dsp:spPr>
        <a:xfrm>
          <a:off x="4873797" y="57224"/>
          <a:ext cx="2589851" cy="2197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Palestras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Concurso de Redação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Semana da Cidadania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Feirão do Imposto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Teatro / fantoches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Parcerias institucionais</a:t>
          </a:r>
        </a:p>
      </dsp:txBody>
      <dsp:txXfrm>
        <a:off x="5650752" y="57224"/>
        <a:ext cx="1812896" cy="1648184"/>
      </dsp:txXfrm>
    </dsp:sp>
    <dsp:sp modelId="{38B4D0F8-0570-48E6-BF36-C2D1A6F88A57}">
      <dsp:nvSpPr>
        <dsp:cNvPr id="0" name=""/>
        <dsp:cNvSpPr/>
      </dsp:nvSpPr>
      <dsp:spPr>
        <a:xfrm>
          <a:off x="13842" y="187181"/>
          <a:ext cx="2772909" cy="1970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Licitações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Cargos em Comissão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Convênios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Obras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Processos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Estoques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Câmara Municipal</a:t>
          </a:r>
        </a:p>
      </dsp:txBody>
      <dsp:txXfrm>
        <a:off x="13842" y="187181"/>
        <a:ext cx="1941036" cy="1478163"/>
      </dsp:txXfrm>
    </dsp:sp>
    <dsp:sp modelId="{9F0C7EEF-F66E-49D9-BBE6-B99E37C2E954}">
      <dsp:nvSpPr>
        <dsp:cNvPr id="0" name=""/>
        <dsp:cNvSpPr/>
      </dsp:nvSpPr>
      <dsp:spPr>
        <a:xfrm>
          <a:off x="1716606" y="291354"/>
          <a:ext cx="1969727" cy="1969727"/>
        </a:xfrm>
        <a:prstGeom prst="pieWedg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1- Gestão Pública</a:t>
          </a:r>
        </a:p>
      </dsp:txBody>
      <dsp:txXfrm>
        <a:off x="1716606" y="291354"/>
        <a:ext cx="1969727" cy="1969727"/>
      </dsp:txXfrm>
    </dsp:sp>
    <dsp:sp modelId="{82E61AED-F3A7-4734-B2C6-80AA1987ED86}">
      <dsp:nvSpPr>
        <dsp:cNvPr id="0" name=""/>
        <dsp:cNvSpPr/>
      </dsp:nvSpPr>
      <dsp:spPr>
        <a:xfrm rot="5400000">
          <a:off x="3745247" y="322505"/>
          <a:ext cx="2033861" cy="1961907"/>
        </a:xfrm>
        <a:prstGeom prst="pieWedg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2- Educação Fiscal</a:t>
          </a:r>
        </a:p>
      </dsp:txBody>
      <dsp:txXfrm rot="5400000">
        <a:off x="3745247" y="322505"/>
        <a:ext cx="2033861" cy="1961907"/>
      </dsp:txXfrm>
    </dsp:sp>
    <dsp:sp modelId="{5F31C053-DC04-4922-960A-CEC49E60169A}">
      <dsp:nvSpPr>
        <dsp:cNvPr id="0" name=""/>
        <dsp:cNvSpPr/>
      </dsp:nvSpPr>
      <dsp:spPr>
        <a:xfrm rot="10800000">
          <a:off x="3777314" y="2352062"/>
          <a:ext cx="1969727" cy="1969727"/>
        </a:xfrm>
        <a:prstGeom prst="pieWedg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3- Ambiente de Negócios</a:t>
          </a:r>
        </a:p>
      </dsp:txBody>
      <dsp:txXfrm rot="10800000">
        <a:off x="3777314" y="2352062"/>
        <a:ext cx="1969727" cy="1969727"/>
      </dsp:txXfrm>
    </dsp:sp>
    <dsp:sp modelId="{561FC5AA-CFDB-4495-9CB9-2D3B56D8E41C}">
      <dsp:nvSpPr>
        <dsp:cNvPr id="0" name=""/>
        <dsp:cNvSpPr/>
      </dsp:nvSpPr>
      <dsp:spPr>
        <a:xfrm rot="16200000">
          <a:off x="1712440" y="2319817"/>
          <a:ext cx="1978059" cy="2034216"/>
        </a:xfrm>
        <a:prstGeom prst="pieWedg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4- </a:t>
          </a:r>
          <a:r>
            <a:rPr lang="pt-BR" sz="1600" b="1" kern="1200" dirty="0" err="1"/>
            <a:t>Transpa</a:t>
          </a:r>
          <a:r>
            <a:rPr lang="pt-BR" sz="1600" b="1" kern="1200" dirty="0"/>
            <a:t>- </a:t>
          </a:r>
          <a:r>
            <a:rPr lang="pt-BR" sz="1600" b="1" kern="1200" dirty="0" err="1"/>
            <a:t>rência</a:t>
          </a:r>
          <a:endParaRPr lang="pt-BR" sz="1600" b="1" kern="1200" dirty="0"/>
        </a:p>
      </dsp:txBody>
      <dsp:txXfrm rot="16200000">
        <a:off x="1712440" y="2319817"/>
        <a:ext cx="1978059" cy="2034216"/>
      </dsp:txXfrm>
    </dsp:sp>
    <dsp:sp modelId="{7CB35FAB-D0F4-4799-9A8B-067E8728328B}">
      <dsp:nvSpPr>
        <dsp:cNvPr id="0" name=""/>
        <dsp:cNvSpPr/>
      </dsp:nvSpPr>
      <dsp:spPr>
        <a:xfrm>
          <a:off x="3391784" y="1897159"/>
          <a:ext cx="680079" cy="59137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7C3FB-EABF-42B5-97E5-1CF4704C04CA}">
      <dsp:nvSpPr>
        <dsp:cNvPr id="0" name=""/>
        <dsp:cNvSpPr/>
      </dsp:nvSpPr>
      <dsp:spPr>
        <a:xfrm rot="10800000">
          <a:off x="3391784" y="2124611"/>
          <a:ext cx="680079" cy="59137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B786C1-33EC-4FA0-B00C-AED3B6E2FA35}">
      <dsp:nvSpPr>
        <dsp:cNvPr id="0" name=""/>
        <dsp:cNvSpPr/>
      </dsp:nvSpPr>
      <dsp:spPr>
        <a:xfrm>
          <a:off x="674043" y="0"/>
          <a:ext cx="4662263" cy="4662263"/>
        </a:xfrm>
        <a:prstGeom prst="triangle">
          <a:avLst/>
        </a:prstGeom>
        <a:solidFill>
          <a:srgbClr val="0B4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952A8-FCE2-4827-A445-D8AE4E3E8AD6}">
      <dsp:nvSpPr>
        <dsp:cNvPr id="0" name=""/>
        <dsp:cNvSpPr/>
      </dsp:nvSpPr>
      <dsp:spPr>
        <a:xfrm>
          <a:off x="2632108" y="468730"/>
          <a:ext cx="3776604" cy="11036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Monitoramento das compras públicas municipais</a:t>
          </a:r>
        </a:p>
      </dsp:txBody>
      <dsp:txXfrm>
        <a:off x="2632108" y="468730"/>
        <a:ext cx="3776604" cy="1103645"/>
      </dsp:txXfrm>
    </dsp:sp>
    <dsp:sp modelId="{F4203EBF-AC28-4E1C-AEE8-C3399D632BB5}">
      <dsp:nvSpPr>
        <dsp:cNvPr id="0" name=""/>
        <dsp:cNvSpPr/>
      </dsp:nvSpPr>
      <dsp:spPr>
        <a:xfrm>
          <a:off x="2421991" y="1710331"/>
          <a:ext cx="4196839" cy="11036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900" kern="1200" dirty="0"/>
            <a:t>Desde a publicação do edital de licitação até o acompanhamento da entrega do produto ou serviço</a:t>
          </a:r>
          <a:r>
            <a:rPr lang="pt-BR" sz="1900" kern="1200" dirty="0"/>
            <a:t> </a:t>
          </a:r>
        </a:p>
      </dsp:txBody>
      <dsp:txXfrm>
        <a:off x="2421991" y="1710331"/>
        <a:ext cx="4196839" cy="1103645"/>
      </dsp:txXfrm>
    </dsp:sp>
    <dsp:sp modelId="{CA2AB8D2-98D9-46D7-B700-F0731BAEF39D}">
      <dsp:nvSpPr>
        <dsp:cNvPr id="0" name=""/>
        <dsp:cNvSpPr/>
      </dsp:nvSpPr>
      <dsp:spPr>
        <a:xfrm>
          <a:off x="2370048" y="2951932"/>
          <a:ext cx="4300724" cy="11036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900" kern="1200" dirty="0"/>
            <a:t>Agindo preventivamente no controle social dos gastos públicos</a:t>
          </a:r>
          <a:endParaRPr lang="pt-BR" sz="1900" kern="1200" dirty="0"/>
        </a:p>
      </dsp:txBody>
      <dsp:txXfrm>
        <a:off x="2370048" y="2951932"/>
        <a:ext cx="4300724" cy="110364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85AFB6-F8BE-449C-A7D9-D35ED40C6757}">
      <dsp:nvSpPr>
        <dsp:cNvPr id="0" name=""/>
        <dsp:cNvSpPr/>
      </dsp:nvSpPr>
      <dsp:spPr>
        <a:xfrm>
          <a:off x="-64120" y="0"/>
          <a:ext cx="2011680" cy="195072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0CEC0-8330-4867-9513-EFACA8DE6726}">
      <dsp:nvSpPr>
        <dsp:cNvPr id="0" name=""/>
        <dsp:cNvSpPr/>
      </dsp:nvSpPr>
      <dsp:spPr>
        <a:xfrm>
          <a:off x="1900591" y="31318"/>
          <a:ext cx="4195408" cy="188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chemeClr val="accent2"/>
              </a:solidFill>
            </a:rPr>
            <a:t>Entre 2013 e 2017:</a:t>
          </a:r>
        </a:p>
      </dsp:txBody>
      <dsp:txXfrm>
        <a:off x="1900591" y="31318"/>
        <a:ext cx="4195408" cy="1888082"/>
      </dsp:txXfrm>
    </dsp:sp>
    <dsp:sp modelId="{2B2A526D-90A7-489E-B081-2BA2014DED03}">
      <dsp:nvSpPr>
        <dsp:cNvPr id="0" name=""/>
        <dsp:cNvSpPr/>
      </dsp:nvSpPr>
      <dsp:spPr>
        <a:xfrm>
          <a:off x="539383" y="2113280"/>
          <a:ext cx="2011680" cy="195072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9BE9D-8E22-45E6-B346-571ACE366C31}">
      <dsp:nvSpPr>
        <dsp:cNvPr id="0" name=""/>
        <dsp:cNvSpPr/>
      </dsp:nvSpPr>
      <dsp:spPr>
        <a:xfrm>
          <a:off x="2476468" y="2113280"/>
          <a:ext cx="3683651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0" rIns="291592" bIns="291592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>
              <a:solidFill>
                <a:schemeClr val="accent2"/>
              </a:solidFill>
            </a:rPr>
            <a:t>Mais de </a:t>
          </a:r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>
              <a:solidFill>
                <a:schemeClr val="accent2"/>
              </a:solidFill>
            </a:rPr>
            <a:t>R$ 3 bilhões!</a:t>
          </a:r>
        </a:p>
      </dsp:txBody>
      <dsp:txXfrm>
        <a:off x="2476468" y="2113280"/>
        <a:ext cx="3683651" cy="195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>
            <a:extLst>
              <a:ext uri="{FF2B5EF4-FFF2-40B4-BE49-F238E27FC236}">
                <a16:creationId xmlns:a16="http://schemas.microsoft.com/office/drawing/2014/main" xmlns="" id="{C1E15E5A-FF77-44E8-83E2-241D9523B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71" name="AutoShape 2">
            <a:extLst>
              <a:ext uri="{FF2B5EF4-FFF2-40B4-BE49-F238E27FC236}">
                <a16:creationId xmlns:a16="http://schemas.microsoft.com/office/drawing/2014/main" xmlns="" id="{9FFE6607-BDBF-47CF-9C0D-38CA0620E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72" name="AutoShape 3">
            <a:extLst>
              <a:ext uri="{FF2B5EF4-FFF2-40B4-BE49-F238E27FC236}">
                <a16:creationId xmlns:a16="http://schemas.microsoft.com/office/drawing/2014/main" xmlns="" id="{70F705EC-0634-4C02-829D-8CD363FC8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73" name="AutoShape 4">
            <a:extLst>
              <a:ext uri="{FF2B5EF4-FFF2-40B4-BE49-F238E27FC236}">
                <a16:creationId xmlns:a16="http://schemas.microsoft.com/office/drawing/2014/main" xmlns="" id="{ACA79279-5E52-4453-973E-9B940998F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74" name="AutoShape 5">
            <a:extLst>
              <a:ext uri="{FF2B5EF4-FFF2-40B4-BE49-F238E27FC236}">
                <a16:creationId xmlns:a16="http://schemas.microsoft.com/office/drawing/2014/main" xmlns="" id="{9CCA9066-3165-4B16-B752-22867ED9C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xmlns="" id="{CC896908-1129-425B-996B-6DB8E779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76" name="AutoShape 7">
            <a:extLst>
              <a:ext uri="{FF2B5EF4-FFF2-40B4-BE49-F238E27FC236}">
                <a16:creationId xmlns:a16="http://schemas.microsoft.com/office/drawing/2014/main" xmlns="" id="{733CD284-FF13-489F-8F39-9737FC1E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77" name="AutoShape 8">
            <a:extLst>
              <a:ext uri="{FF2B5EF4-FFF2-40B4-BE49-F238E27FC236}">
                <a16:creationId xmlns:a16="http://schemas.microsoft.com/office/drawing/2014/main" xmlns="" id="{621DE0C0-7327-4664-B863-0EF1DF8F3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78" name="AutoShape 9">
            <a:extLst>
              <a:ext uri="{FF2B5EF4-FFF2-40B4-BE49-F238E27FC236}">
                <a16:creationId xmlns:a16="http://schemas.microsoft.com/office/drawing/2014/main" xmlns="" id="{504FCB70-7902-4BA5-9436-C15AB309D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79" name="AutoShape 10">
            <a:extLst>
              <a:ext uri="{FF2B5EF4-FFF2-40B4-BE49-F238E27FC236}">
                <a16:creationId xmlns:a16="http://schemas.microsoft.com/office/drawing/2014/main" xmlns="" id="{A96B93F4-90B0-4C08-B91C-3FA4007DE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80" name="AutoShape 11">
            <a:extLst>
              <a:ext uri="{FF2B5EF4-FFF2-40B4-BE49-F238E27FC236}">
                <a16:creationId xmlns:a16="http://schemas.microsoft.com/office/drawing/2014/main" xmlns="" id="{8FBB6DDE-C511-407E-BE5B-EA75357FD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81" name="AutoShape 12">
            <a:extLst>
              <a:ext uri="{FF2B5EF4-FFF2-40B4-BE49-F238E27FC236}">
                <a16:creationId xmlns:a16="http://schemas.microsoft.com/office/drawing/2014/main" xmlns="" id="{17191D49-3053-4E59-BA1F-CC79EE7E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82" name="AutoShape 13">
            <a:extLst>
              <a:ext uri="{FF2B5EF4-FFF2-40B4-BE49-F238E27FC236}">
                <a16:creationId xmlns:a16="http://schemas.microsoft.com/office/drawing/2014/main" xmlns="" id="{56B8609A-E123-4D63-8092-DCFFD8D92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83" name="AutoShape 14">
            <a:extLst>
              <a:ext uri="{FF2B5EF4-FFF2-40B4-BE49-F238E27FC236}">
                <a16:creationId xmlns:a16="http://schemas.microsoft.com/office/drawing/2014/main" xmlns="" id="{D7A1FA13-DAD9-434F-90A2-7379BF9AF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84" name="AutoShape 15">
            <a:extLst>
              <a:ext uri="{FF2B5EF4-FFF2-40B4-BE49-F238E27FC236}">
                <a16:creationId xmlns:a16="http://schemas.microsoft.com/office/drawing/2014/main" xmlns="" id="{57A74114-30FF-45F1-8088-46F833357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85" name="AutoShape 16">
            <a:extLst>
              <a:ext uri="{FF2B5EF4-FFF2-40B4-BE49-F238E27FC236}">
                <a16:creationId xmlns:a16="http://schemas.microsoft.com/office/drawing/2014/main" xmlns="" id="{0DE762D7-C130-4C30-86E2-450E7CEFD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86" name="AutoShape 17">
            <a:extLst>
              <a:ext uri="{FF2B5EF4-FFF2-40B4-BE49-F238E27FC236}">
                <a16:creationId xmlns:a16="http://schemas.microsoft.com/office/drawing/2014/main" xmlns="" id="{BA78DF49-9E4F-43C4-92A9-609AFAAF4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87" name="AutoShape 18">
            <a:extLst>
              <a:ext uri="{FF2B5EF4-FFF2-40B4-BE49-F238E27FC236}">
                <a16:creationId xmlns:a16="http://schemas.microsoft.com/office/drawing/2014/main" xmlns="" id="{3717BCFC-2E4B-4456-9E59-31877AF7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88" name="AutoShape 19">
            <a:extLst>
              <a:ext uri="{FF2B5EF4-FFF2-40B4-BE49-F238E27FC236}">
                <a16:creationId xmlns:a16="http://schemas.microsoft.com/office/drawing/2014/main" xmlns="" id="{C9724E02-33EA-49DD-927D-EDCFDCFA5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89" name="Text Box 20">
            <a:extLst>
              <a:ext uri="{FF2B5EF4-FFF2-40B4-BE49-F238E27FC236}">
                <a16:creationId xmlns:a16="http://schemas.microsoft.com/office/drawing/2014/main" xmlns="" id="{ABFB73A5-A584-4AC4-89B8-2D3E72B59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xmlns="" id="{510609F2-FBB8-4708-96CB-B272A80F30C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46412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91" name="Rectangle 22">
            <a:extLst>
              <a:ext uri="{FF2B5EF4-FFF2-40B4-BE49-F238E27FC236}">
                <a16:creationId xmlns:a16="http://schemas.microsoft.com/office/drawing/2014/main" xmlns="" id="{1D62AB5F-B5CA-4309-8491-588E64C4619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084762" cy="38068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xmlns="" id="{BC165528-A66E-4041-B932-9CE9DD374B5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48325" cy="457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2397199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E469A541-676E-45BE-B132-86DCBFB8BB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596B9CE9-7870-4A6C-8B93-1349BB6A0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xmlns="" id="{C1ACCCCF-2ECB-4B26-9AFC-E0117CBF2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EEFDE129-0279-4962-8724-80A354CF8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xmlns="" id="{CC4731C1-8A2F-4B8B-89C0-31845E392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7DCDBEB9-DB3B-404E-B662-738A287D2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xmlns="" id="{6535FA2D-9A14-4A22-BF4C-D4CC799BFA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DA8A33BF-5FFB-49C1-8246-03D86B070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xmlns="" id="{42431243-A171-499B-A338-E9A07CE1E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DD5A9DB2-7B45-488B-A52C-529FD62E2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251867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xmlns="" id="{DAC300FF-6456-4CEC-B718-9B6D33C5E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59114A7E-075C-4638-A98F-51D53B543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xmlns="" id="{64D25E18-BD3F-4D3F-8C15-100AED3CBE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174DC47F-A567-4752-B5CB-A351D618B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78487" cy="4605338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78487" cy="4605338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4" y="4860925"/>
            <a:ext cx="5680075" cy="4603750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48" algn="l"/>
                <a:tab pos="896883" algn="l"/>
                <a:tab pos="1346118" algn="l"/>
                <a:tab pos="1795354" algn="l"/>
                <a:tab pos="2244588" algn="l"/>
                <a:tab pos="2693824" algn="l"/>
                <a:tab pos="3143059" algn="l"/>
                <a:tab pos="3592294" algn="l"/>
                <a:tab pos="4041529" algn="l"/>
                <a:tab pos="4490765" algn="l"/>
                <a:tab pos="4939999" algn="l"/>
                <a:tab pos="5389235" algn="l"/>
                <a:tab pos="5838470" algn="l"/>
                <a:tab pos="6287705" algn="l"/>
                <a:tab pos="6736940" algn="l"/>
                <a:tab pos="7186176" algn="l"/>
                <a:tab pos="7635410" algn="l"/>
                <a:tab pos="8084646" algn="l"/>
                <a:tab pos="8533881" algn="l"/>
                <a:tab pos="8983116" algn="l"/>
              </a:tabLst>
            </a:pPr>
            <a:endParaRPr lang="pt-BR" altLang="pt-BR" dirty="0" smtClean="0"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xmlns="" id="{974DA536-8DC1-42BE-8E10-241CE54D3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04237D5B-D8D7-409E-9B23-77ED1FA7C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xmlns="" id="{272DFE41-60CF-4F3B-BBB0-BA5D479350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A54E6A91-A1DD-4F35-9822-37BBAF631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wrap="square" lIns="99032" tIns="99032" rIns="99032" bIns="99032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xmlns="" id="{D2835287-2A6A-4DF0-8B82-593449B0BD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6C5E3A7-8989-45A5-B529-7331808E4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xmlns="" id="{D2835287-2A6A-4DF0-8B82-593449B0BD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6C5E3A7-8989-45A5-B529-7331808E4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xmlns="" id="{A2FF11D9-1DCA-43FB-93EA-4548739BA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751E567B-770F-4DED-BF7A-41378287D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xmlns="" id="{9339A4C6-552F-4EA2-8999-85B863BC7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AF19324A-6278-46E6-8697-512F91DD3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xmlns="" id="{C4487E05-CFC7-42FB-B296-CE007C22B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84B41141-BAF2-47C1-ABAE-DDA24C820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xmlns="" id="{C4487E05-CFC7-42FB-B296-CE007C22B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84B41141-BAF2-47C1-ABAE-DDA24C820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825594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xmlns="" id="{624610BC-955D-43F2-AB0D-1488C824C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9E03C0C7-DBDB-49FF-81AF-F8C92743B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423FBB9-0FD6-48AC-B475-0344C1D026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7999-7A95-4E39-94CF-C2E816EFF14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43347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98D81A8-6EC5-4FD4-B001-FBF0D2FBD9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F6C4A-7668-4619-A162-5A6B53AB4D2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85387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311900" y="-146050"/>
            <a:ext cx="2066925" cy="62245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50" y="-146050"/>
            <a:ext cx="6051550" cy="62245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98A79B2-29AE-4349-84E4-21977A61989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9C37-D284-46A3-B7FF-AF47A95A702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500365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 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5200"/>
              <a:buNone/>
              <a:defRPr sz="5200" b="1">
                <a:latin typeface="+mj-lt"/>
              </a:defRPr>
            </a:lvl1pPr>
            <a:lvl2pPr lvl="1" algn="ctr" rtl="0">
              <a:spcBef>
                <a:spcPts val="0"/>
              </a:spcBef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pPr marL="0" lvl="0" indent="0" rt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3A20AB2-C1D6-4C30-8E22-6D9568B9EA0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42CBF-E23F-430F-B513-42E6439608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954018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DE7D147-862E-4195-9C61-9651E293634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D5581-7797-4AC6-A5CF-A06A509061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994279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9E6ABFA-24F3-4E48-99E8-54A8412761E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66FF0-6ACE-41A5-9B12-C112789E82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747866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844675"/>
            <a:ext cx="4022725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354513" y="1844675"/>
            <a:ext cx="4024312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85EDCC9-E06F-4547-B4B5-3CE6C71274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3F121-44CF-4E3B-AAEC-94878595B7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605541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6CEC951E-78BF-40C6-B0F2-CA05F92EBB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A75DA-9800-4DB8-81C0-1BF4E170A5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958641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72D17AA-4D7D-4A6B-BA7D-CC040067C7A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F43AB-7097-4EE9-ADA8-38BA2B3556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651282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C55EACA1-E0F3-4FD9-8D3A-28CB539A968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D6EF4-8706-4E6A-B827-8C2A7D4A8C3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54925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7C8B2A6-E4E7-4E43-AA0D-868AAF0DB46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9FCD-F8D4-45FB-BCA8-8D5A52DA1B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263774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CC930AB-DF07-4B6A-BAC0-DF5DADA11A8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0310F-F0B5-400E-8CA6-E53F3BC9BC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085486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D2C7381-6A7C-429D-9D09-F8E9312A39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2DC37-CD32-4A60-AC6B-81A0D4992F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96213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4020B38-7D15-437D-87E6-FD7B0CF0618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3A4B-6BA3-400F-894C-3DCBB646120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021477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311900" y="-146050"/>
            <a:ext cx="2066925" cy="62245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50" y="-146050"/>
            <a:ext cx="6051550" cy="62245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7FCB201-018B-4997-AE1D-7258BE37E8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F5AF-96A1-409A-A8AB-97C6B0BAA5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12283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45F37F5-9C8D-47F0-AE72-1C701D6894D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75E36-55FE-4C6A-B388-3AFD99B47C5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7131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844675"/>
            <a:ext cx="4022725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354513" y="1844675"/>
            <a:ext cx="4024312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14D5F4E-E0D1-4564-BE5D-BA413B53BB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62D6C-F3D7-4B02-8477-FF4D4D375E4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97144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4AE78538-F831-4C1C-A88C-8F32C5363B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74B5E-0F72-4B87-BE0D-3379B0CEACE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34739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178ECC4-716D-48C9-BFE4-C8CDD9A13CD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0C90C-281C-4D1F-B526-67C230AE95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58279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6DC2E191-F0F1-48DA-A308-08ABB97655A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17DF-A5A0-4986-B7AA-53294C7FCB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67174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46F3EE8-8A8F-4095-8E2F-36FE1F9CC5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7CECC-AF36-4CD9-9CEA-F65A275715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13224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2F75CA-417F-46A7-B33B-7F370A1290C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C5F1-3166-4BB7-8C53-2FCF20DCD3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77341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C639D629-1A98-4299-9C28-866FFCAC0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-146050"/>
            <a:ext cx="81994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37C6AEA8-E093-4ADB-A343-1BBCDADE1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844675"/>
            <a:ext cx="8199437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  <a:p>
            <a:pPr lvl="4"/>
            <a:r>
              <a:rPr lang="en-GB" altLang="pt-BR"/>
              <a:t>8.º Nível da estrutura de tópicos</a:t>
            </a:r>
          </a:p>
          <a:p>
            <a:pPr lvl="4"/>
            <a:r>
              <a:rPr lang="en-GB" altLang="pt-BR"/>
              <a:t>9.º Nível da estrutura de tópicos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xmlns="" id="{00E0D8D8-4ACF-4C44-BA43-3BEE4404C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6381750"/>
            <a:ext cx="141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xmlns="" id="{947DAF33-F667-4256-94C0-720AC3E82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6381750"/>
            <a:ext cx="4824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0B51AA39-6A9E-412B-938E-5511D2757F6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388350" y="6381750"/>
            <a:ext cx="725488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A76CB3-00F5-418F-A7CB-ECC156FFCA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xmlns="" id="{AB255F8F-6D30-42A9-8D97-DFEC9C12F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-146050"/>
            <a:ext cx="81994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xmlns="" id="{2305CDB2-45C6-40F3-9C53-DC8EEBF0A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844675"/>
            <a:ext cx="8199437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  <a:p>
            <a:pPr lvl="4"/>
            <a:r>
              <a:rPr lang="en-GB" altLang="pt-BR"/>
              <a:t>8.º Nível da estrutura de tópicos</a:t>
            </a:r>
          </a:p>
          <a:p>
            <a:pPr lvl="4"/>
            <a:r>
              <a:rPr lang="en-GB" altLang="pt-BR"/>
              <a:t>9.º Nível da estrutura de tópicos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xmlns="" id="{9B7F7E82-95B4-46F6-817E-B41F28F3D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6524625"/>
            <a:ext cx="1412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xmlns="" id="{A4AC061B-E96B-454F-9E51-204847F0C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24625"/>
            <a:ext cx="66246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49B0D8E3-CEA8-431F-A720-6E45993EF98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388350" y="6524625"/>
            <a:ext cx="725488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40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B8B26C-87E2-41A3-BDDB-D5369182D0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206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gQW0ct1Wdc" TargetMode="Externa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19.xml"/><Relationship Id="rId1" Type="http://schemas.openxmlformats.org/officeDocument/2006/relationships/video" Target="../media/media1.mp4"/><Relationship Id="rId5" Type="http://schemas.openxmlformats.org/officeDocument/2006/relationships/hyperlink" Target="https://youtu.be/siT386okRqU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6.png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XLyzMbSKFo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H_VE4smWA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Espaço Reservado para Conteúdo 9">
            <a:extLst>
              <a:ext uri="{FF2B5EF4-FFF2-40B4-BE49-F238E27FC236}">
                <a16:creationId xmlns:a16="http://schemas.microsoft.com/office/drawing/2014/main" xmlns="" id="{C77B5CCB-FCA5-4589-81C2-16282CE2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60400"/>
            <a:ext cx="554355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C:\Bkp\Documentos\MARCCO RN\logo osbnat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661248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">
            <a:extLst>
              <a:ext uri="{FF2B5EF4-FFF2-40B4-BE49-F238E27FC236}">
                <a16:creationId xmlns:a16="http://schemas.microsoft.com/office/drawing/2014/main" xmlns="" id="{4E9EF787-A640-4951-8D6A-2E6BAA1F3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700"/>
            <a:ext cx="6769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000">
                <a:solidFill>
                  <a:srgbClr val="002060"/>
                </a:solidFill>
              </a:rPr>
              <a:t>Exemplos de contribuição para economia </a:t>
            </a:r>
            <a:br>
              <a:rPr lang="pt-BR" altLang="pt-BR" sz="2000">
                <a:solidFill>
                  <a:srgbClr val="002060"/>
                </a:solidFill>
              </a:rPr>
            </a:br>
            <a:endParaRPr lang="pt-BR" altLang="pt-BR">
              <a:solidFill>
                <a:srgbClr val="002060"/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399AD021-5083-4010-A142-26F1555EAF33}"/>
              </a:ext>
            </a:extLst>
          </p:cNvPr>
          <p:cNvSpPr txBox="1">
            <a:spLocks/>
          </p:cNvSpPr>
          <p:nvPr/>
        </p:nvSpPr>
        <p:spPr>
          <a:xfrm>
            <a:off x="31427" y="1340768"/>
            <a:ext cx="5116637" cy="49044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pt-BR" sz="2400" b="1" dirty="0"/>
              <a:t>          </a:t>
            </a:r>
            <a:r>
              <a:rPr lang="pt-BR" sz="2400" b="1" dirty="0">
                <a:solidFill>
                  <a:srgbClr val="00B050"/>
                </a:solidFill>
              </a:rPr>
              <a:t>OSB Sete Lagoas-MG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pt-BR" sz="2000" dirty="0"/>
              <a:t>      Aquisição de Licença de Uso Office 365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pt-BR" sz="2000" b="1" dirty="0">
                <a:solidFill>
                  <a:srgbClr val="FF0000"/>
                </a:solidFill>
              </a:rPr>
              <a:t>	No Edital 14/2018: R$ 5.115.334,18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pt-BR" sz="1800" b="1" dirty="0">
              <a:solidFill>
                <a:srgbClr val="FF0000"/>
              </a:solidFill>
            </a:endParaRP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pt-BR" sz="2000" dirty="0"/>
              <a:t>Na Administração anterior, foi contratada empresa para realizar o licenciamento de software, sistema, aplicativo permanente e a prestação de serviços no valor de</a:t>
            </a:r>
            <a:r>
              <a:rPr lang="pt-BR" sz="1600" dirty="0"/>
              <a:t> </a:t>
            </a:r>
            <a:r>
              <a:rPr lang="pt-B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R$ 3.256.000,00</a:t>
            </a:r>
          </a:p>
          <a:p>
            <a:pPr lvl="1">
              <a:defRPr/>
            </a:pPr>
            <a:endParaRPr lang="pt-BR" sz="1600" dirty="0"/>
          </a:p>
          <a:p>
            <a:pPr lvl="1">
              <a:defRPr/>
            </a:pPr>
            <a:r>
              <a:rPr lang="pt-BR" sz="2000" b="1" u="sng" dirty="0">
                <a:solidFill>
                  <a:srgbClr val="FF0000"/>
                </a:solidFill>
              </a:rPr>
              <a:t>LICITAÇÃO SUSPENSA</a:t>
            </a:r>
          </a:p>
          <a:p>
            <a:pPr>
              <a:defRPr/>
            </a:pPr>
            <a:endParaRPr lang="pt-BR" sz="2000" dirty="0"/>
          </a:p>
        </p:txBody>
      </p:sp>
      <p:pic>
        <p:nvPicPr>
          <p:cNvPr id="6" name="Imagem 4" descr="Uma imagem contendo texto&#10;&#10;Descrição gerada com muito alta confiança">
            <a:extLst>
              <a:ext uri="{FF2B5EF4-FFF2-40B4-BE49-F238E27FC236}">
                <a16:creationId xmlns:a16="http://schemas.microsoft.com/office/drawing/2014/main" xmlns="" id="{B8327F74-F500-48A1-B02C-F5B4F739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70089"/>
            <a:ext cx="3240360" cy="321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6595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9" name="Text Box 14">
            <a:extLst>
              <a:ext uri="{FF2B5EF4-FFF2-40B4-BE49-F238E27FC236}">
                <a16:creationId xmlns:a16="http://schemas.microsoft.com/office/drawing/2014/main" xmlns="" id="{2120EE6F-A093-463D-9790-BCD6EA6F4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547813"/>
            <a:ext cx="8572500" cy="657225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altLang="pt-BR" sz="2400" b="1" dirty="0">
                <a:solidFill>
                  <a:srgbClr val="008400"/>
                </a:solidFill>
              </a:rPr>
              <a:t>OS Lages-SC: </a:t>
            </a:r>
          </a:p>
          <a:p>
            <a:pPr eaLnBrk="1" hangingPunct="1">
              <a:buSzPct val="100000"/>
              <a:defRPr/>
            </a:pPr>
            <a:endParaRPr lang="pt-BR" altLang="pt-BR" sz="2400" b="1" dirty="0">
              <a:solidFill>
                <a:srgbClr val="008400"/>
              </a:solidFill>
            </a:endParaRPr>
          </a:p>
          <a:p>
            <a:pPr>
              <a:tabLst/>
              <a:defRPr/>
            </a:pPr>
            <a:r>
              <a:rPr lang="en-GB" altLang="pt-BR" sz="2000" dirty="0">
                <a:solidFill>
                  <a:srgbClr val="333333"/>
                </a:solidFill>
                <a:latin typeface="Lucida Grande"/>
              </a:rPr>
              <a:t>O </a:t>
            </a:r>
            <a:r>
              <a:rPr lang="en-GB" altLang="pt-BR" sz="2000" dirty="0" err="1">
                <a:solidFill>
                  <a:srgbClr val="333333"/>
                </a:solidFill>
                <a:latin typeface="Lucida Grande"/>
              </a:rPr>
              <a:t>mesmo</a:t>
            </a:r>
            <a:r>
              <a:rPr lang="en-GB" altLang="pt-BR" sz="2000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n-GB" altLang="pt-BR" sz="2000" dirty="0" err="1">
                <a:solidFill>
                  <a:srgbClr val="333333"/>
                </a:solidFill>
                <a:latin typeface="Lucida Grande"/>
              </a:rPr>
              <a:t>produto</a:t>
            </a:r>
            <a:r>
              <a:rPr lang="en-GB" altLang="pt-BR" sz="2000" dirty="0">
                <a:solidFill>
                  <a:srgbClr val="333333"/>
                </a:solidFill>
                <a:latin typeface="Lucida Grande"/>
              </a:rPr>
              <a:t>, </a:t>
            </a:r>
            <a:r>
              <a:rPr lang="en-GB" altLang="pt-BR" sz="2000" dirty="0" err="1">
                <a:solidFill>
                  <a:srgbClr val="333333"/>
                </a:solidFill>
                <a:latin typeface="Lucida Grande"/>
              </a:rPr>
              <a:t>em</a:t>
            </a:r>
            <a:r>
              <a:rPr lang="en-GB" altLang="pt-BR" sz="2000" dirty="0">
                <a:solidFill>
                  <a:srgbClr val="333333"/>
                </a:solidFill>
                <a:latin typeface="Lucida Grande"/>
              </a:rPr>
              <a:t> 2014, </a:t>
            </a:r>
            <a:r>
              <a:rPr lang="en-GB" altLang="pt-BR" sz="2000" dirty="0" err="1">
                <a:solidFill>
                  <a:srgbClr val="333333"/>
                </a:solidFill>
                <a:latin typeface="Lucida Grande"/>
              </a:rPr>
              <a:t>custou</a:t>
            </a:r>
            <a:r>
              <a:rPr lang="en-GB" altLang="pt-BR" sz="2000" dirty="0">
                <a:solidFill>
                  <a:srgbClr val="333333"/>
                </a:solidFill>
                <a:latin typeface="Lucida Grande"/>
              </a:rPr>
              <a:t> R$ 24,00 / </a:t>
            </a:r>
            <a:r>
              <a:rPr lang="en-GB" altLang="pt-BR" sz="2000" dirty="0" err="1">
                <a:solidFill>
                  <a:srgbClr val="333333"/>
                </a:solidFill>
                <a:latin typeface="Lucida Grande"/>
              </a:rPr>
              <a:t>em</a:t>
            </a:r>
            <a:r>
              <a:rPr lang="en-GB" altLang="pt-BR" sz="2000" dirty="0">
                <a:solidFill>
                  <a:srgbClr val="333333"/>
                </a:solidFill>
                <a:latin typeface="Lucida Grande"/>
              </a:rPr>
              <a:t> 2015 R</a:t>
            </a:r>
            <a:r>
              <a:rPr lang="en-GB" altLang="pt-BR" sz="2000" dirty="0">
                <a:solidFill>
                  <a:srgbClr val="333333"/>
                </a:solidFill>
                <a:latin typeface="+mj-lt"/>
              </a:rPr>
              <a:t>$ 7.084,00?</a:t>
            </a:r>
          </a:p>
          <a:p>
            <a:pPr>
              <a:tabLst/>
              <a:defRPr/>
            </a:pPr>
            <a:endParaRPr lang="en-GB" altLang="pt-BR" sz="2000" dirty="0">
              <a:latin typeface="+mj-lt"/>
            </a:endParaRPr>
          </a:p>
          <a:p>
            <a:pPr>
              <a:tabLst/>
              <a:defRPr/>
            </a:pPr>
            <a:r>
              <a:rPr lang="en-GB" altLang="pt-BR" sz="2000" dirty="0">
                <a:solidFill>
                  <a:srgbClr val="333333"/>
                </a:solidFill>
                <a:latin typeface="Lucida Grande"/>
              </a:rPr>
              <a:t>Um </a:t>
            </a:r>
            <a:r>
              <a:rPr lang="en-GB" altLang="pt-BR" sz="2000" dirty="0" err="1">
                <a:solidFill>
                  <a:srgbClr val="333333"/>
                </a:solidFill>
                <a:latin typeface="Lucida Grande"/>
              </a:rPr>
              <a:t>erro</a:t>
            </a:r>
            <a:r>
              <a:rPr lang="en-GB" altLang="pt-BR" sz="2000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n-GB" altLang="pt-BR" sz="2000" dirty="0" err="1">
                <a:solidFill>
                  <a:srgbClr val="333333"/>
                </a:solidFill>
                <a:latin typeface="Lucida Grande"/>
              </a:rPr>
              <a:t>que</a:t>
            </a:r>
            <a:r>
              <a:rPr lang="en-GB" altLang="pt-BR" sz="2000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n-GB" altLang="pt-BR" sz="2000" dirty="0" err="1">
                <a:solidFill>
                  <a:srgbClr val="333333"/>
                </a:solidFill>
                <a:latin typeface="Lucida Grande"/>
              </a:rPr>
              <a:t>poderia</a:t>
            </a:r>
            <a:r>
              <a:rPr lang="en-GB" altLang="pt-BR" sz="2000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n-GB" altLang="pt-BR" sz="2000" dirty="0" err="1">
                <a:solidFill>
                  <a:srgbClr val="333333"/>
                </a:solidFill>
                <a:latin typeface="Lucida Grande"/>
              </a:rPr>
              <a:t>custar</a:t>
            </a:r>
            <a:r>
              <a:rPr lang="en-GB" altLang="pt-BR" sz="2000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n-GB" altLang="pt-BR" sz="2000" dirty="0" err="1">
                <a:solidFill>
                  <a:srgbClr val="333333"/>
                </a:solidFill>
                <a:latin typeface="Lucida Grande"/>
              </a:rPr>
              <a:t>aos</a:t>
            </a:r>
            <a:r>
              <a:rPr lang="en-GB" altLang="pt-BR" sz="2000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n-GB" altLang="pt-BR" sz="2000" dirty="0" err="1">
                <a:solidFill>
                  <a:srgbClr val="333333"/>
                </a:solidFill>
                <a:latin typeface="Lucida Grande"/>
              </a:rPr>
              <a:t>cofres</a:t>
            </a:r>
            <a:r>
              <a:rPr lang="en-GB" altLang="pt-BR" sz="2000" dirty="0">
                <a:solidFill>
                  <a:srgbClr val="333333"/>
                </a:solidFill>
              </a:rPr>
              <a:t> </a:t>
            </a:r>
            <a:r>
              <a:rPr lang="en-GB" altLang="pt-BR" sz="2000" dirty="0" err="1">
                <a:solidFill>
                  <a:srgbClr val="333333"/>
                </a:solidFill>
              </a:rPr>
              <a:t>pú</a:t>
            </a:r>
            <a:r>
              <a:rPr lang="en-GB" altLang="pt-BR" sz="2000" dirty="0" err="1">
                <a:solidFill>
                  <a:srgbClr val="333333"/>
                </a:solidFill>
                <a:latin typeface="Lucida Grande"/>
              </a:rPr>
              <a:t>blicos</a:t>
            </a:r>
            <a:r>
              <a:rPr lang="en-GB" altLang="pt-BR" sz="2000" dirty="0">
                <a:solidFill>
                  <a:srgbClr val="333333"/>
                </a:solidFill>
              </a:rPr>
              <a:t> </a:t>
            </a:r>
            <a:r>
              <a:rPr lang="en-GB" altLang="pt-BR" sz="2000" dirty="0">
                <a:solidFill>
                  <a:srgbClr val="333333"/>
                </a:solidFill>
                <a:latin typeface="Lucida Grande"/>
              </a:rPr>
              <a:t>R$ 367.120,00!</a:t>
            </a:r>
            <a:endParaRPr lang="pt-BR" altLang="pt-BR" sz="2400" b="1" dirty="0">
              <a:solidFill>
                <a:srgbClr val="008400"/>
              </a:solidFill>
            </a:endParaRP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xmlns="" id="{D4A7CEF8-254F-44F6-9A78-56770DEEA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700"/>
            <a:ext cx="67691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000">
                <a:solidFill>
                  <a:srgbClr val="002060"/>
                </a:solidFill>
              </a:rPr>
              <a:t>Exemplos de contribuição para economia</a:t>
            </a:r>
            <a:r>
              <a:rPr lang="pt-BR" altLang="pt-BR" sz="2400">
                <a:solidFill>
                  <a:srgbClr val="002060"/>
                </a:solidFill>
              </a:rPr>
              <a:t> </a:t>
            </a:r>
            <a:r>
              <a:rPr lang="pt-BR" altLang="pt-BR" sz="2000">
                <a:solidFill>
                  <a:srgbClr val="002060"/>
                </a:solidFill>
              </a:rPr>
              <a:t/>
            </a:r>
            <a:br>
              <a:rPr lang="pt-BR" altLang="pt-BR" sz="2000">
                <a:solidFill>
                  <a:srgbClr val="002060"/>
                </a:solidFill>
              </a:rPr>
            </a:br>
            <a:endParaRPr lang="pt-BR" altLang="pt-BR">
              <a:solidFill>
                <a:srgbClr val="002060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C40AB011-F412-48B5-A3DC-418FA25EC8E9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3017838"/>
          <a:ext cx="8496301" cy="2643187"/>
        </p:xfrm>
        <a:graphic>
          <a:graphicData uri="http://schemas.openxmlformats.org/drawingml/2006/table">
            <a:tbl>
              <a:tblPr/>
              <a:tblGrid>
                <a:gridCol w="1295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3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36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26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68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76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mbria" panose="02040503050406030204" pitchFamily="18" charset="0"/>
                        </a:rPr>
                        <a:t>Aquisição de Materiais de Consumo para Pronto Atendimento Odontológico e Centro de Especialidades Odontológicas </a:t>
                      </a:r>
                      <a:endParaRPr lang="pt-BR" sz="1800" dirty="0"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ITEM</a:t>
                      </a:r>
                      <a:endParaRPr lang="pt-BR" sz="1800"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</a:rPr>
                        <a:t>ESTIMATIVO DE MATERIAIS ODONTOLÓGICOS</a:t>
                      </a:r>
                      <a:endParaRPr lang="pt-BR" sz="1800" dirty="0"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UND</a:t>
                      </a:r>
                      <a:endParaRPr lang="pt-BR" sz="1800"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QUANT</a:t>
                      </a:r>
                      <a:endParaRPr lang="pt-BR" sz="1800"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Valor Unitário Máximo R$</a:t>
                      </a:r>
                      <a:endParaRPr lang="pt-BR" sz="1800"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Valor Total Máximo R$</a:t>
                      </a:r>
                      <a:endParaRPr lang="pt-BR" sz="1800"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0000"/>
                          </a:solidFill>
                          <a:effectLst/>
                        </a:rPr>
                        <a:t>PP 10-2015</a:t>
                      </a:r>
                      <a:endParaRPr lang="pt-BR" sz="18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267</a:t>
                      </a:r>
                      <a:endParaRPr lang="pt-BR" sz="1800"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SELANTE INCOLOR FOTOPOLIMERIZÁVEL COM FLÚOR FRASCO C/ 10ML</a:t>
                      </a:r>
                      <a:endParaRPr lang="pt-BR" sz="1800"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FR</a:t>
                      </a:r>
                      <a:endParaRPr lang="pt-BR" sz="1800"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52</a:t>
                      </a:r>
                      <a:endParaRPr lang="pt-BR" sz="1800"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0000"/>
                          </a:solidFill>
                          <a:effectLst/>
                        </a:rPr>
                        <a:t>7.084,00</a:t>
                      </a:r>
                      <a:endParaRPr lang="pt-BR" sz="18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0000"/>
                          </a:solidFill>
                          <a:effectLst/>
                        </a:rPr>
                        <a:t>368.368,00</a:t>
                      </a:r>
                      <a:endParaRPr lang="pt-BR" sz="18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3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</a:rPr>
                        <a:t>PP 34-2014</a:t>
                      </a:r>
                      <a:endParaRPr lang="pt-BR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0">
                          <a:solidFill>
                            <a:schemeClr val="tx1"/>
                          </a:solidFill>
                          <a:effectLst/>
                        </a:rPr>
                        <a:t>263</a:t>
                      </a:r>
                      <a:endParaRPr lang="pt-BR" sz="18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0">
                          <a:solidFill>
                            <a:schemeClr val="tx1"/>
                          </a:solidFill>
                          <a:effectLst/>
                        </a:rPr>
                        <a:t>SELANTE INCOLOR FOTOPOLIMERIZÁVEL COM FLÚOR FRASCO C/ 10ML</a:t>
                      </a:r>
                      <a:endParaRPr lang="pt-BR" sz="18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</a:rPr>
                        <a:t>FR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</a:rPr>
                        <a:t>24,00</a:t>
                      </a:r>
                      <a:endParaRPr lang="pt-BR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</a:rPr>
                        <a:t>1.248,00</a:t>
                      </a:r>
                      <a:endParaRPr lang="pt-BR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4">
            <a:extLst>
              <a:ext uri="{FF2B5EF4-FFF2-40B4-BE49-F238E27FC236}">
                <a16:creationId xmlns:a16="http://schemas.microsoft.com/office/drawing/2014/main" xmlns="" id="{7F010410-B379-4467-995D-7D9E37483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63613"/>
            <a:ext cx="84978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400" b="1">
                <a:solidFill>
                  <a:srgbClr val="008400"/>
                </a:solidFill>
              </a:rPr>
              <a:t>OS Campos Gerais/Ponta Grossa-PR:</a:t>
            </a:r>
          </a:p>
          <a:p>
            <a:pPr eaLnBrk="1" hangingPunct="1">
              <a:buSzPct val="100000"/>
            </a:pPr>
            <a:r>
              <a:rPr lang="pt-BR" altLang="pt-BR" sz="2000">
                <a:solidFill>
                  <a:schemeClr val="tx1"/>
                </a:solidFill>
              </a:rPr>
              <a:t>Prefeitura pretendia pagar R$ 20 mil num carrinho de limpeza que custava R$ 418,00</a:t>
            </a:r>
            <a:r>
              <a:rPr lang="pt-BR" altLang="pt-BR" sz="2400" b="1">
                <a:solidFill>
                  <a:srgbClr val="008400"/>
                </a:solidFill>
              </a:rPr>
              <a:t> </a:t>
            </a:r>
            <a:r>
              <a:rPr lang="pt-BR" altLang="pt-BR" sz="2000">
                <a:solidFill>
                  <a:srgbClr val="008400"/>
                </a:solidFill>
              </a:rPr>
              <a:t>– economia de quase R$ 2 milhões num único item!</a:t>
            </a: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xmlns="" id="{1C33DABF-2DAE-4D0C-8FB7-3AC6953D4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-14288"/>
            <a:ext cx="67691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000">
                <a:solidFill>
                  <a:srgbClr val="002060"/>
                </a:solidFill>
              </a:rPr>
              <a:t>Exemplos de contribuição para economia</a:t>
            </a:r>
            <a:br>
              <a:rPr lang="pt-BR" altLang="pt-BR" sz="2000">
                <a:solidFill>
                  <a:srgbClr val="002060"/>
                </a:solidFill>
              </a:rPr>
            </a:br>
            <a:endParaRPr lang="pt-BR" altLang="pt-BR">
              <a:solidFill>
                <a:srgbClr val="002060"/>
              </a:solidFill>
            </a:endParaRPr>
          </a:p>
        </p:txBody>
      </p:sp>
      <p:sp>
        <p:nvSpPr>
          <p:cNvPr id="28676" name="CaixaDeTexto 8">
            <a:extLst>
              <a:ext uri="{FF2B5EF4-FFF2-40B4-BE49-F238E27FC236}">
                <a16:creationId xmlns:a16="http://schemas.microsoft.com/office/drawing/2014/main" xmlns="" id="{19E02277-EC86-430A-9365-18D107AD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3860800"/>
            <a:ext cx="8688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1400" u="sng" dirty="0">
                <a:solidFill>
                  <a:schemeClr val="accent6"/>
                </a:solidFill>
              </a:rPr>
              <a:t>http://www.pontagrossa.pr.gov.br/files/diario-oficial/2014-11-07-ed1396.pdf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D6CB1F9-FB99-4808-A038-675C00B9713C}"/>
              </a:ext>
            </a:extLst>
          </p:cNvPr>
          <p:cNvSpPr txBox="1"/>
          <p:nvPr/>
        </p:nvSpPr>
        <p:spPr>
          <a:xfrm>
            <a:off x="3143250" y="2141538"/>
            <a:ext cx="32004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Carrinhos de Limpeza</a:t>
            </a:r>
          </a:p>
        </p:txBody>
      </p:sp>
      <p:pic>
        <p:nvPicPr>
          <p:cNvPr id="25606" name="Picture 2" descr="F:\Apresentações\Relatorio Quadrimestral\exemplos\kit3.gif">
            <a:extLst>
              <a:ext uri="{FF2B5EF4-FFF2-40B4-BE49-F238E27FC236}">
                <a16:creationId xmlns:a16="http://schemas.microsoft.com/office/drawing/2014/main" xmlns="" id="{A74C773E-16D1-4D30-A1E2-5EDD4283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41538"/>
            <a:ext cx="19796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2981A5D-4968-41DF-9380-6728B0069233}"/>
              </a:ext>
            </a:extLst>
          </p:cNvPr>
          <p:cNvSpPr txBox="1"/>
          <p:nvPr/>
        </p:nvSpPr>
        <p:spPr>
          <a:xfrm>
            <a:off x="3214688" y="2751138"/>
            <a:ext cx="34147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Valor no edital R$ 20.036,10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8618372-A793-4AFD-A059-ECC4C5D35BF6}"/>
              </a:ext>
            </a:extLst>
          </p:cNvPr>
          <p:cNvSpPr txBox="1"/>
          <p:nvPr/>
        </p:nvSpPr>
        <p:spPr>
          <a:xfrm>
            <a:off x="3214688" y="3179763"/>
            <a:ext cx="3502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Valor homologado R$ 418,00</a:t>
            </a:r>
          </a:p>
        </p:txBody>
      </p:sp>
      <p:sp>
        <p:nvSpPr>
          <p:cNvPr id="11" name="CaixaDeTexto 8">
            <a:extLst>
              <a:ext uri="{FF2B5EF4-FFF2-40B4-BE49-F238E27FC236}">
                <a16:creationId xmlns:a16="http://schemas.microsoft.com/office/drawing/2014/main" xmlns="" id="{53C5C532-E661-4C74-8ACC-4CBF7173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4652963"/>
            <a:ext cx="9048750" cy="1816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000" b="1" dirty="0">
                <a:solidFill>
                  <a:schemeClr val="tx1"/>
                </a:solidFill>
              </a:rPr>
              <a:t>CONQUISTAS: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pt-BR" altLang="pt-BR" dirty="0">
                <a:solidFill>
                  <a:schemeClr val="tx1"/>
                </a:solidFill>
              </a:rPr>
              <a:t>Agenda de diálogo com as secretarias para acompanhamento de entregas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pt-BR" altLang="pt-BR" dirty="0">
                <a:solidFill>
                  <a:schemeClr val="tx1"/>
                </a:solidFill>
              </a:rPr>
              <a:t>Agenda de diálogo com </a:t>
            </a:r>
            <a:r>
              <a:rPr lang="pt-BR" altLang="pt-BR" dirty="0" err="1">
                <a:solidFill>
                  <a:schemeClr val="tx1"/>
                </a:solidFill>
              </a:rPr>
              <a:t>depto</a:t>
            </a:r>
            <a:r>
              <a:rPr lang="pt-BR" altLang="pt-BR" dirty="0">
                <a:solidFill>
                  <a:schemeClr val="tx1"/>
                </a:solidFill>
              </a:rPr>
              <a:t>. compras e secretaria de controle interno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pt-BR" altLang="pt-BR" dirty="0">
                <a:solidFill>
                  <a:schemeClr val="tx1"/>
                </a:solidFill>
              </a:rPr>
              <a:t>Capacitação de servidores com a função de fiscal de contrato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pt-BR" altLang="pt-BR" dirty="0">
                <a:solidFill>
                  <a:schemeClr val="tx1"/>
                </a:solidFill>
              </a:rPr>
              <a:t>Audiência pública conjunta para planejamento das melhorias na gestão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pt-BR" altLang="pt-B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xmlns="" id="{DBCF8914-6A41-43EC-9B73-0282B598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2913"/>
            <a:ext cx="860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000">
                <a:solidFill>
                  <a:srgbClr val="002060"/>
                </a:solidFill>
              </a:rPr>
              <a:t>Exemplo de situações irregulares encontradas</a:t>
            </a:r>
          </a:p>
          <a:p>
            <a:pPr eaLnBrk="1" hangingPunct="1">
              <a:buSzPct val="100000"/>
            </a:pPr>
            <a:endParaRPr lang="pt-BR" altLang="pt-BR" sz="2000" b="1">
              <a:solidFill>
                <a:srgbClr val="00B050"/>
              </a:solidFill>
            </a:endParaRPr>
          </a:p>
          <a:p>
            <a:pPr eaLnBrk="1" hangingPunct="1">
              <a:buSzPct val="100000"/>
            </a:pPr>
            <a:r>
              <a:rPr lang="pt-BR" altLang="pt-BR" sz="2000" b="1">
                <a:solidFill>
                  <a:srgbClr val="00B050"/>
                </a:solidFill>
              </a:rPr>
              <a:t>Porto Alegre-RS: relatório 2º quadrimestre 2016</a:t>
            </a:r>
          </a:p>
          <a:p>
            <a:pPr eaLnBrk="1" hangingPunct="1">
              <a:buSzPct val="100000"/>
            </a:pPr>
            <a:r>
              <a:rPr lang="pt-BR" altLang="pt-BR" sz="2000" b="1">
                <a:solidFill>
                  <a:srgbClr val="00B050"/>
                </a:solidFill>
              </a:rPr>
              <a:t>Secretaria da Copa, extinta, com 19 pessoas na folha de pagamento</a:t>
            </a:r>
            <a:r>
              <a:rPr lang="pt-BR" altLang="pt-BR" sz="2000">
                <a:solidFill>
                  <a:srgbClr val="002060"/>
                </a:solidFill>
              </a:rPr>
              <a:t>  </a:t>
            </a:r>
            <a:br>
              <a:rPr lang="pt-BR" altLang="pt-BR" sz="2000">
                <a:solidFill>
                  <a:srgbClr val="002060"/>
                </a:solidFill>
              </a:rPr>
            </a:br>
            <a:endParaRPr lang="pt-BR" altLang="pt-BR">
              <a:solidFill>
                <a:srgbClr val="002060"/>
              </a:solidFill>
            </a:endParaRPr>
          </a:p>
        </p:txBody>
      </p:sp>
      <p:pic>
        <p:nvPicPr>
          <p:cNvPr id="26627" name="Imagem 7" descr="OSPOA.png">
            <a:extLst>
              <a:ext uri="{FF2B5EF4-FFF2-40B4-BE49-F238E27FC236}">
                <a16:creationId xmlns:a16="http://schemas.microsoft.com/office/drawing/2014/main" xmlns="" id="{45CFEC2A-8065-4516-9C80-8BD003164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41463"/>
            <a:ext cx="7000875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7021B0B-8F6B-4FBE-91C8-5F5ECB7BDE37}"/>
              </a:ext>
            </a:extLst>
          </p:cNvPr>
          <p:cNvSpPr txBox="1"/>
          <p:nvPr/>
        </p:nvSpPr>
        <p:spPr>
          <a:xfrm>
            <a:off x="3347864" y="1196752"/>
            <a:ext cx="5710237" cy="4651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Parceria com RCC Licitações</a:t>
            </a:r>
          </a:p>
          <a:p>
            <a:pPr>
              <a:lnSpc>
                <a:spcPct val="150000"/>
              </a:lnSpc>
              <a:defRPr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Aplicativo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ComprasGov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pt-BR" sz="2000" b="1" dirty="0">
                <a:solidFill>
                  <a:srgbClr val="00B050"/>
                </a:solidFill>
              </a:rPr>
              <a:t>Divulgação dos editais de licitação</a:t>
            </a:r>
          </a:p>
          <a:p>
            <a:pPr>
              <a:lnSpc>
                <a:spcPct val="150000"/>
              </a:lnSpc>
              <a:defRPr/>
            </a:pPr>
            <a:endParaRPr lang="pt-BR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pt-BR" sz="2000" b="1" dirty="0">
                <a:solidFill>
                  <a:schemeClr val="tx1"/>
                </a:solidFill>
              </a:rPr>
              <a:t>				</a:t>
            </a:r>
            <a:r>
              <a:rPr lang="pt-BR" sz="2000" b="1" dirty="0">
                <a:solidFill>
                  <a:srgbClr val="339966"/>
                </a:solidFill>
              </a:rPr>
              <a:t>Mais recursos circulando na</a:t>
            </a:r>
          </a:p>
          <a:p>
            <a:pPr>
              <a:lnSpc>
                <a:spcPct val="150000"/>
              </a:lnSpc>
              <a:defRPr/>
            </a:pPr>
            <a:r>
              <a:rPr lang="pt-BR" sz="2000" b="1" dirty="0">
                <a:solidFill>
                  <a:srgbClr val="339966"/>
                </a:solidFill>
              </a:rPr>
              <a:t>				economia local</a:t>
            </a:r>
          </a:p>
          <a:p>
            <a:pPr>
              <a:lnSpc>
                <a:spcPct val="150000"/>
              </a:lnSpc>
              <a:defRPr/>
            </a:pPr>
            <a:endParaRPr lang="pt-BR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pt-BR" sz="2000" b="1" dirty="0">
                <a:solidFill>
                  <a:schemeClr val="tx1"/>
                </a:solidFill>
              </a:rPr>
              <a:t>Faça seu cadastro e receba </a:t>
            </a:r>
            <a:r>
              <a:rPr lang="pt-BR" sz="2000" b="1" dirty="0">
                <a:solidFill>
                  <a:srgbClr val="FF0000"/>
                </a:solidFill>
              </a:rPr>
              <a:t>gratuitamente</a:t>
            </a:r>
            <a:r>
              <a:rPr lang="pt-BR" sz="2000" b="1" dirty="0">
                <a:solidFill>
                  <a:schemeClr val="tx1"/>
                </a:solidFill>
              </a:rPr>
              <a:t> as oportunidades de negócios da </a:t>
            </a:r>
            <a:r>
              <a:rPr lang="pt-BR" sz="2000" b="1" dirty="0">
                <a:solidFill>
                  <a:srgbClr val="FF0000"/>
                </a:solidFill>
              </a:rPr>
              <a:t>sua cidade</a:t>
            </a:r>
            <a:r>
              <a:rPr lang="pt-BR" sz="2000" b="1" dirty="0">
                <a:solidFill>
                  <a:schemeClr val="tx1"/>
                </a:solidFill>
              </a:rPr>
              <a:t>: </a:t>
            </a:r>
            <a:r>
              <a:rPr lang="pt-BR" sz="2000" u="sng" dirty="0">
                <a:solidFill>
                  <a:srgbClr val="00B0F0"/>
                </a:solidFill>
              </a:rPr>
              <a:t>http://app.rcc.com.br</a:t>
            </a:r>
            <a:endParaRPr lang="pt-BR" sz="2000" u="sng" spc="-5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pic>
        <p:nvPicPr>
          <p:cNvPr id="29699" name="Imagem 3">
            <a:extLst>
              <a:ext uri="{FF2B5EF4-FFF2-40B4-BE49-F238E27FC236}">
                <a16:creationId xmlns:a16="http://schemas.microsoft.com/office/drawing/2014/main" xmlns="" id="{118D1A45-2D16-4319-AE0C-324DE893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54" y="116632"/>
            <a:ext cx="293866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áfico 4" descr="Dinheiro">
            <a:extLst>
              <a:ext uri="{FF2B5EF4-FFF2-40B4-BE49-F238E27FC236}">
                <a16:creationId xmlns:a16="http://schemas.microsoft.com/office/drawing/2014/main" xmlns="" id="{110E9A7B-93C5-4A9F-B50F-DD84ED1FC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5632" y="306896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xmlns="" id="{04135277-96A5-459C-B3D2-3535D63A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56025"/>
            <a:ext cx="842486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12738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50"/>
              </a:spcBef>
              <a:buSzPct val="100000"/>
            </a:pPr>
            <a:endParaRPr lang="pt-BR" altLang="pt-BR" sz="2200">
              <a:solidFill>
                <a:srgbClr val="003366"/>
              </a:solidFill>
            </a:endParaRPr>
          </a:p>
          <a:p>
            <a:pPr eaLnBrk="1" hangingPunct="1">
              <a:spcBef>
                <a:spcPts val="550"/>
              </a:spcBef>
              <a:buClr>
                <a:srgbClr val="3366CC"/>
              </a:buClr>
              <a:buSzPct val="100000"/>
              <a:buFont typeface="Wingdings" panose="05000000000000000000" pitchFamily="2" charset="2"/>
              <a:buChar char=""/>
            </a:pPr>
            <a:r>
              <a:rPr lang="pt-BR" altLang="pt-BR" sz="2200">
                <a:solidFill>
                  <a:srgbClr val="003366"/>
                </a:solidFill>
              </a:rPr>
              <a:t>Por isso a importância de:</a:t>
            </a:r>
          </a:p>
          <a:p>
            <a:pPr eaLnBrk="1" hangingPunct="1">
              <a:spcBef>
                <a:spcPts val="550"/>
              </a:spcBef>
              <a:buSzPct val="100000"/>
            </a:pPr>
            <a:r>
              <a:rPr lang="pt-BR" altLang="pt-BR" sz="2200">
                <a:solidFill>
                  <a:srgbClr val="003366"/>
                </a:solidFill>
              </a:rPr>
              <a:t>	- divulgação dos editais para o maior nº de empresas</a:t>
            </a:r>
          </a:p>
          <a:p>
            <a:pPr eaLnBrk="1" hangingPunct="1">
              <a:spcBef>
                <a:spcPts val="550"/>
              </a:spcBef>
              <a:buSzPct val="100000"/>
            </a:pPr>
            <a:r>
              <a:rPr lang="pt-BR" altLang="pt-BR" sz="2200">
                <a:solidFill>
                  <a:srgbClr val="003366"/>
                </a:solidFill>
              </a:rPr>
              <a:t>	- capacitação das empresas para participação nas licitações</a:t>
            </a:r>
          </a:p>
          <a:p>
            <a:pPr eaLnBrk="1" hangingPunct="1">
              <a:spcBef>
                <a:spcPts val="550"/>
              </a:spcBef>
              <a:buSzPct val="100000"/>
            </a:pPr>
            <a:endParaRPr lang="pt-BR" altLang="pt-BR" sz="2200">
              <a:solidFill>
                <a:srgbClr val="003366"/>
              </a:solidFill>
            </a:endParaRPr>
          </a:p>
          <a:p>
            <a:pPr eaLnBrk="1" hangingPunct="1">
              <a:spcBef>
                <a:spcPts val="550"/>
              </a:spcBef>
              <a:buSzPct val="100000"/>
            </a:pPr>
            <a:endParaRPr lang="pt-BR" altLang="pt-BR" sz="2200">
              <a:solidFill>
                <a:srgbClr val="003366"/>
              </a:solidFill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xmlns="" id="{ACCA2704-152A-4471-8580-DBB27D267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1285875"/>
            <a:ext cx="7159625" cy="825500"/>
          </a:xfrm>
          <a:prstGeom prst="rect">
            <a:avLst/>
          </a:prstGeom>
          <a:gradFill rotWithShape="0">
            <a:gsLst>
              <a:gs pos="0">
                <a:srgbClr val="E4FFE4"/>
              </a:gs>
              <a:gs pos="100000">
                <a:srgbClr val="9BFD9B"/>
              </a:gs>
            </a:gsLst>
            <a:lin ang="16200000" scaled="1"/>
          </a:gradFill>
          <a:ln w="9360" cap="sq">
            <a:solidFill>
              <a:srgbClr val="00B000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400">
                <a:solidFill>
                  <a:srgbClr val="003366"/>
                </a:solidFill>
              </a:rPr>
              <a:t>A média de empresas nas licitações das prefeituras</a:t>
            </a:r>
          </a:p>
          <a:p>
            <a:pPr eaLnBrk="1" hangingPunct="1">
              <a:buSzPct val="100000"/>
            </a:pPr>
            <a:endParaRPr lang="pt-BR" altLang="pt-BR" sz="2400">
              <a:solidFill>
                <a:srgbClr val="003366"/>
              </a:solidFill>
            </a:endParaRPr>
          </a:p>
        </p:txBody>
      </p:sp>
      <p:grpSp>
        <p:nvGrpSpPr>
          <p:cNvPr id="30724" name="Group 4">
            <a:extLst>
              <a:ext uri="{FF2B5EF4-FFF2-40B4-BE49-F238E27FC236}">
                <a16:creationId xmlns:a16="http://schemas.microsoft.com/office/drawing/2014/main" xmlns="" id="{2F2DB90D-5A15-42DA-818B-2093D2F8D78E}"/>
              </a:ext>
            </a:extLst>
          </p:cNvPr>
          <p:cNvGrpSpPr>
            <a:grpSpLocks/>
          </p:cNvGrpSpPr>
          <p:nvPr/>
        </p:nvGrpSpPr>
        <p:grpSpPr bwMode="auto">
          <a:xfrm>
            <a:off x="1243013" y="2463800"/>
            <a:ext cx="2970212" cy="939800"/>
            <a:chOff x="783" y="1552"/>
            <a:chExt cx="1871" cy="592"/>
          </a:xfrm>
        </p:grpSpPr>
        <p:pic>
          <p:nvPicPr>
            <p:cNvPr id="30729" name="Picture 5">
              <a:extLst>
                <a:ext uri="{FF2B5EF4-FFF2-40B4-BE49-F238E27FC236}">
                  <a16:creationId xmlns:a16="http://schemas.microsoft.com/office/drawing/2014/main" xmlns="" id="{9E9D099E-AEAE-46BB-9876-761DA4C9C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" y="1552"/>
              <a:ext cx="18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730" name="Text Box 6">
              <a:extLst>
                <a:ext uri="{FF2B5EF4-FFF2-40B4-BE49-F238E27FC236}">
                  <a16:creationId xmlns:a16="http://schemas.microsoft.com/office/drawing/2014/main" xmlns="" id="{AEA3E4CA-13D9-4D7D-AE30-CC698C403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" y="1594"/>
              <a:ext cx="171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</a:pPr>
              <a:r>
                <a:rPr lang="pt-BR" altLang="pt-BR" sz="2400">
                  <a:solidFill>
                    <a:srgbClr val="003366"/>
                  </a:solidFill>
                </a:rPr>
                <a:t>Onde</a:t>
              </a:r>
              <a:r>
                <a:rPr lang="pt-BR" altLang="pt-BR" sz="2400">
                  <a:solidFill>
                    <a:srgbClr val="FF0000"/>
                  </a:solidFill>
                </a:rPr>
                <a:t> não </a:t>
              </a:r>
              <a:r>
                <a:rPr lang="pt-BR" altLang="pt-BR" sz="2400">
                  <a:solidFill>
                    <a:srgbClr val="003366"/>
                  </a:solidFill>
                </a:rPr>
                <a:t>tem OS:</a:t>
              </a:r>
            </a:p>
            <a:p>
              <a:pPr eaLnBrk="1" hangingPunct="1">
                <a:buSzPct val="100000"/>
              </a:pPr>
              <a:r>
                <a:rPr lang="pt-BR" altLang="pt-BR" sz="2400">
                  <a:solidFill>
                    <a:srgbClr val="003366"/>
                  </a:solidFill>
                </a:rPr>
                <a:t>     </a:t>
              </a:r>
              <a:r>
                <a:rPr lang="pt-BR" altLang="pt-BR" sz="2400">
                  <a:solidFill>
                    <a:srgbClr val="FF0000"/>
                  </a:solidFill>
                </a:rPr>
                <a:t> 3 </a:t>
              </a:r>
              <a:r>
                <a:rPr lang="pt-BR" altLang="pt-BR" sz="2400">
                  <a:solidFill>
                    <a:srgbClr val="003366"/>
                  </a:solidFill>
                </a:rPr>
                <a:t>empresas!</a:t>
              </a:r>
            </a:p>
          </p:txBody>
        </p:sp>
      </p:grpSp>
      <p:grpSp>
        <p:nvGrpSpPr>
          <p:cNvPr id="30725" name="Group 7">
            <a:extLst>
              <a:ext uri="{FF2B5EF4-FFF2-40B4-BE49-F238E27FC236}">
                <a16:creationId xmlns:a16="http://schemas.microsoft.com/office/drawing/2014/main" xmlns="" id="{EB95B7B6-108E-42A4-A568-59BE4060C25C}"/>
              </a:ext>
            </a:extLst>
          </p:cNvPr>
          <p:cNvGrpSpPr>
            <a:grpSpLocks/>
          </p:cNvGrpSpPr>
          <p:nvPr/>
        </p:nvGrpSpPr>
        <p:grpSpPr bwMode="auto">
          <a:xfrm>
            <a:off x="5022850" y="2463800"/>
            <a:ext cx="2586038" cy="939800"/>
            <a:chOff x="3164" y="1552"/>
            <a:chExt cx="1629" cy="592"/>
          </a:xfrm>
        </p:grpSpPr>
        <p:pic>
          <p:nvPicPr>
            <p:cNvPr id="30727" name="Picture 8">
              <a:extLst>
                <a:ext uri="{FF2B5EF4-FFF2-40B4-BE49-F238E27FC236}">
                  <a16:creationId xmlns:a16="http://schemas.microsoft.com/office/drawing/2014/main" xmlns="" id="{B0C0B209-7BE4-481E-9DEB-187EDAFAE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" y="1552"/>
              <a:ext cx="1629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728" name="Text Box 9">
              <a:extLst>
                <a:ext uri="{FF2B5EF4-FFF2-40B4-BE49-F238E27FC236}">
                  <a16:creationId xmlns:a16="http://schemas.microsoft.com/office/drawing/2014/main" xmlns="" id="{E60B9D8C-216A-4D7E-B41E-62A03AE46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1594"/>
              <a:ext cx="1562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SzPct val="100000"/>
              </a:pPr>
              <a:r>
                <a:rPr lang="pt-BR" altLang="pt-BR" sz="2400">
                  <a:solidFill>
                    <a:srgbClr val="003366"/>
                  </a:solidFill>
                </a:rPr>
                <a:t>Onde </a:t>
              </a:r>
              <a:r>
                <a:rPr lang="pt-BR" altLang="pt-BR" sz="2400">
                  <a:solidFill>
                    <a:srgbClr val="FF0000"/>
                  </a:solidFill>
                </a:rPr>
                <a:t>tem</a:t>
              </a:r>
              <a:r>
                <a:rPr lang="pt-BR" altLang="pt-BR" sz="2400">
                  <a:solidFill>
                    <a:srgbClr val="003366"/>
                  </a:solidFill>
                </a:rPr>
                <a:t> OS:</a:t>
              </a:r>
            </a:p>
            <a:p>
              <a:pPr algn="ctr" eaLnBrk="1" hangingPunct="1">
                <a:buSzPct val="100000"/>
              </a:pPr>
              <a:r>
                <a:rPr lang="pt-BR" altLang="pt-BR" sz="2400">
                  <a:solidFill>
                    <a:srgbClr val="003366"/>
                  </a:solidFill>
                </a:rPr>
                <a:t>  </a:t>
              </a:r>
              <a:r>
                <a:rPr lang="pt-BR" altLang="pt-BR" sz="2400">
                  <a:solidFill>
                    <a:srgbClr val="FF0000"/>
                  </a:solidFill>
                </a:rPr>
                <a:t>9</a:t>
              </a:r>
              <a:r>
                <a:rPr lang="pt-BR" altLang="pt-BR" sz="2400">
                  <a:solidFill>
                    <a:srgbClr val="003366"/>
                  </a:solidFill>
                </a:rPr>
                <a:t> empresas!</a:t>
              </a:r>
            </a:p>
          </p:txBody>
        </p:sp>
      </p:grpSp>
      <p:sp>
        <p:nvSpPr>
          <p:cNvPr id="30726" name="Text Box 2">
            <a:extLst>
              <a:ext uri="{FF2B5EF4-FFF2-40B4-BE49-F238E27FC236}">
                <a16:creationId xmlns:a16="http://schemas.microsoft.com/office/drawing/2014/main" xmlns="" id="{2783C27D-309B-4DF6-BEAB-F36A2A601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0"/>
            <a:ext cx="7581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400">
                <a:solidFill>
                  <a:srgbClr val="002060"/>
                </a:solidFill>
              </a:rPr>
              <a:t>Aumento da concorrência nas Compras Públicas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>
            <a:extLst>
              <a:ext uri="{FF2B5EF4-FFF2-40B4-BE49-F238E27FC236}">
                <a16:creationId xmlns:a16="http://schemas.microsoft.com/office/drawing/2014/main" xmlns="" id="{6ED7986A-0AB1-4D78-B200-6D1491952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400" b="1">
                <a:solidFill>
                  <a:srgbClr val="008400"/>
                </a:solidFill>
              </a:rPr>
              <a:t>OS Rondonópolis-MT:</a:t>
            </a:r>
          </a:p>
          <a:p>
            <a:pPr eaLnBrk="1" hangingPunct="1">
              <a:buSzPct val="100000"/>
            </a:pPr>
            <a:r>
              <a:rPr lang="pt-BR" altLang="pt-BR" sz="2000">
                <a:solidFill>
                  <a:srgbClr val="008400"/>
                </a:solidFill>
              </a:rPr>
              <a:t>Significativa redução do nº de diárias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9832C954-0B32-4352-B3E3-AAA457C9A0C0}"/>
              </a:ext>
            </a:extLst>
          </p:cNvPr>
          <p:cNvGraphicFramePr>
            <a:graphicFrameLocks noGrp="1"/>
          </p:cNvGraphicFramePr>
          <p:nvPr/>
        </p:nvGraphicFramePr>
        <p:xfrm>
          <a:off x="1214438" y="1844675"/>
          <a:ext cx="6572250" cy="3286124"/>
        </p:xfrm>
        <a:graphic>
          <a:graphicData uri="http://schemas.openxmlformats.org/drawingml/2006/table">
            <a:tbl>
              <a:tblPr/>
              <a:tblGrid>
                <a:gridCol w="3400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2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4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5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DIÁRIAS LEGISLATIVO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Média Mensal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4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5.033,33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4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3.608,33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4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4.133,33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(início monitoramento)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1.433,33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9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1.854,17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4844" name="CaixaDeTexto 14">
            <a:extLst>
              <a:ext uri="{FF2B5EF4-FFF2-40B4-BE49-F238E27FC236}">
                <a16:creationId xmlns:a16="http://schemas.microsoft.com/office/drawing/2014/main" xmlns="" id="{33E4C6CD-76FB-4E06-9121-533FF0411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57825"/>
            <a:ext cx="878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solidFill>
                  <a:schemeClr val="tx1"/>
                </a:solidFill>
              </a:rPr>
              <a:t>CONQUISTA:</a:t>
            </a:r>
          </a:p>
          <a:p>
            <a:pPr eaLnBrk="1" hangingPunct="1"/>
            <a:r>
              <a:rPr lang="pt-BR" altLang="pt-BR" sz="2000">
                <a:solidFill>
                  <a:schemeClr val="tx1"/>
                </a:solidFill>
              </a:rPr>
              <a:t>- Regimento interno incluiu divulgação das razões e resultados das viagens </a:t>
            </a:r>
          </a:p>
        </p:txBody>
      </p:sp>
      <p:sp>
        <p:nvSpPr>
          <p:cNvPr id="34845" name="Text Box 2">
            <a:extLst>
              <a:ext uri="{FF2B5EF4-FFF2-40B4-BE49-F238E27FC236}">
                <a16:creationId xmlns:a16="http://schemas.microsoft.com/office/drawing/2014/main" xmlns="" id="{F6ECBAB3-5181-4C18-9220-F12B25040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700"/>
            <a:ext cx="6769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000">
                <a:solidFill>
                  <a:srgbClr val="002060"/>
                </a:solidFill>
              </a:rPr>
              <a:t>Exemplos de contribuição para economia </a:t>
            </a:r>
            <a:br>
              <a:rPr lang="pt-BR" altLang="pt-BR" sz="2000">
                <a:solidFill>
                  <a:srgbClr val="002060"/>
                </a:solidFill>
              </a:rPr>
            </a:br>
            <a:endParaRPr lang="pt-BR" altLang="pt-BR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23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xmlns="" id="{154C4ABD-203C-4200-9163-1633FB092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0"/>
            <a:ext cx="7869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800">
                <a:solidFill>
                  <a:srgbClr val="002060"/>
                </a:solidFill>
              </a:rPr>
              <a:t>Carta de Identidade do Sistema OSB</a:t>
            </a: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xmlns="" id="{EB0AAAC4-82A5-4F38-B9B0-155873C38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25538"/>
            <a:ext cx="8435975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12738" eaLnBrk="1" hangingPunct="1">
              <a:spcBef>
                <a:spcPts val="45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t-BR" altLang="pt-BR" b="1" dirty="0">
                <a:solidFill>
                  <a:srgbClr val="000099"/>
                </a:solidFill>
              </a:rPr>
              <a:t>1. Garantir, em qualquer nível organizacional, a associação de pessoas idôneas, sem vinculação partidária ou subordinação a órgão observado.</a:t>
            </a:r>
          </a:p>
          <a:p>
            <a:pPr marL="342900" indent="-312738" eaLnBrk="1" hangingPunct="1">
              <a:spcBef>
                <a:spcPts val="45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t-BR" altLang="pt-BR" b="1" dirty="0">
                <a:solidFill>
                  <a:srgbClr val="000099"/>
                </a:solidFill>
              </a:rPr>
              <a:t>2. Fundamentar o alicerce institucional a partir da mais ampla diversidade representativa da sociedade civil organizada.</a:t>
            </a:r>
          </a:p>
          <a:p>
            <a:pPr marL="342900" indent="-312738" eaLnBrk="1" hangingPunct="1">
              <a:spcBef>
                <a:spcPts val="45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t-BR" altLang="pt-BR" sz="1600" dirty="0">
                <a:solidFill>
                  <a:srgbClr val="000099"/>
                </a:solidFill>
              </a:rPr>
              <a:t>3.  Estimular o trabalho voluntário no controle social e pela cidadania fiscal.</a:t>
            </a:r>
          </a:p>
          <a:p>
            <a:pPr marL="342900" indent="-312738" eaLnBrk="1" hangingPunct="1">
              <a:spcBef>
                <a:spcPts val="45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t-BR" altLang="pt-BR" sz="1600" dirty="0">
                <a:solidFill>
                  <a:srgbClr val="000099"/>
                </a:solidFill>
              </a:rPr>
              <a:t>4.  Respeitar as diretrizes estabelecidas pelo Observatório Social do Brasil, fundamentado na padronização dos trabalhos.</a:t>
            </a:r>
          </a:p>
          <a:p>
            <a:pPr marL="342900" indent="-312738" eaLnBrk="1" hangingPunct="1">
              <a:spcBef>
                <a:spcPts val="45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t-BR" altLang="pt-BR" sz="1600" dirty="0">
                <a:solidFill>
                  <a:srgbClr val="000099"/>
                </a:solidFill>
              </a:rPr>
              <a:t>5.  Primar pela sustentabilidade ética, sem vínculo com recursos de órgão fiscalizado ou de fonte inidônea.</a:t>
            </a:r>
          </a:p>
          <a:p>
            <a:pPr marL="371475" indent="-342900" eaLnBrk="1" hangingPunct="1">
              <a:spcBef>
                <a:spcPts val="450"/>
              </a:spcBef>
              <a:buSzPct val="100000"/>
              <a:buFontTx/>
              <a:buAutoNum type="arabicPeriod" startAt="6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altLang="pt-BR" sz="1600" dirty="0">
                <a:solidFill>
                  <a:srgbClr val="000099"/>
                </a:solidFill>
              </a:rPr>
              <a:t>Garantir a adequação dos Estatutos Sociais ao do Observatório Social do Brasil.</a:t>
            </a:r>
          </a:p>
          <a:p>
            <a:pPr marL="371475" indent="-342900" eaLnBrk="1" hangingPunct="1">
              <a:spcBef>
                <a:spcPts val="450"/>
              </a:spcBef>
              <a:buSzPct val="100000"/>
              <a:buFontTx/>
              <a:buAutoNum type="arabicPeriod" startAt="6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altLang="pt-BR" sz="1600" dirty="0">
                <a:solidFill>
                  <a:srgbClr val="000099"/>
                </a:solidFill>
              </a:rPr>
              <a:t>Submeter-se ao Conselho de Ética instituído pelo Observatório Social do Brasil.</a:t>
            </a:r>
          </a:p>
          <a:p>
            <a:pPr marL="371475" indent="-342900" eaLnBrk="1" hangingPunct="1">
              <a:spcBef>
                <a:spcPts val="450"/>
              </a:spcBef>
              <a:buSzPct val="100000"/>
              <a:buFontTx/>
              <a:buAutoNum type="arabicPeriod" startAt="8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altLang="pt-BR" sz="1600" dirty="0">
                <a:solidFill>
                  <a:srgbClr val="000099"/>
                </a:solidFill>
              </a:rPr>
              <a:t>Primar pela qualidade da aplicação dos recursos públicos e estimular a cidadania fiscal, focado no interesse social. </a:t>
            </a:r>
          </a:p>
          <a:p>
            <a:pPr marL="371475" indent="-342900" eaLnBrk="1" hangingPunct="1">
              <a:spcBef>
                <a:spcPts val="450"/>
              </a:spcBef>
              <a:buSzPct val="100000"/>
              <a:buFontTx/>
              <a:buAutoNum type="arabicPeriod" startAt="8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altLang="pt-BR" sz="1600" dirty="0">
                <a:solidFill>
                  <a:srgbClr val="000099"/>
                </a:solidFill>
              </a:rPr>
              <a:t>Divulgar, pública e periodicamente, os relatórios de atividades e prestação de contas, aprovadas pela diretoria.</a:t>
            </a:r>
          </a:p>
          <a:p>
            <a:pPr marL="341313" indent="-312738" eaLnBrk="1" hangingPunct="1">
              <a:spcBef>
                <a:spcPts val="450"/>
              </a:spcBef>
              <a:buSzPct val="10000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altLang="pt-BR" sz="1600" dirty="0">
                <a:solidFill>
                  <a:srgbClr val="000099"/>
                </a:solidFill>
              </a:rPr>
              <a:t>10.  Manter uma postura imparcial e impessoal, focada na avaliação construtiva de processos e resultados.</a:t>
            </a:r>
          </a:p>
          <a:p>
            <a:pPr marL="342900" indent="-312738" eaLnBrk="1" hangingPunct="1">
              <a:spcBef>
                <a:spcPts val="45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pt-BR" alt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95736" y="141277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VÍDEO OBSERVATÓRIO SOCIAL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Link: </a:t>
            </a:r>
            <a:r>
              <a:rPr lang="pt-BR" dirty="0" smtClean="0">
                <a:solidFill>
                  <a:schemeClr val="tx1"/>
                </a:solidFill>
                <a:hlinkClick r:id="rId2"/>
              </a:rPr>
              <a:t>https://youtu.be/SgQW0ct1Wdc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xmlns="" id="{C5EB730A-819D-4146-8BFB-64A666B19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700"/>
            <a:ext cx="6769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000">
                <a:solidFill>
                  <a:srgbClr val="002060"/>
                </a:solidFill>
              </a:rPr>
              <a:t>Portal: </a:t>
            </a:r>
            <a:r>
              <a:rPr lang="pt-BR" altLang="pt-BR" sz="2000" u="sng">
                <a:solidFill>
                  <a:srgbClr val="002060"/>
                </a:solidFill>
              </a:rPr>
              <a:t>www.osbrasil.org.br</a:t>
            </a:r>
            <a:r>
              <a:rPr lang="pt-BR" altLang="pt-BR" sz="2000">
                <a:solidFill>
                  <a:srgbClr val="002060"/>
                </a:solidFill>
              </a:rPr>
              <a:t/>
            </a:r>
            <a:br>
              <a:rPr lang="pt-BR" altLang="pt-BR" sz="2000">
                <a:solidFill>
                  <a:srgbClr val="002060"/>
                </a:solidFill>
              </a:rPr>
            </a:br>
            <a:endParaRPr lang="pt-BR" altLang="pt-BR">
              <a:solidFill>
                <a:srgbClr val="00206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B8BA7CB-66F9-461D-A44D-EC33E8C576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. Urgente! Uma nova epidemia no Brasil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04825" y="1543050"/>
            <a:ext cx="8134350" cy="37719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7544" y="544522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Link do vídeo: </a:t>
            </a:r>
            <a:r>
              <a:rPr lang="pt-BR" dirty="0" smtClean="0">
                <a:solidFill>
                  <a:schemeClr val="accent2"/>
                </a:solidFill>
                <a:hlinkClick r:id="rId5"/>
              </a:rPr>
              <a:t>https://youtu.be/siT386okRqU</a:t>
            </a:r>
            <a:r>
              <a:rPr lang="pt-BR" dirty="0" smtClean="0">
                <a:solidFill>
                  <a:schemeClr val="accent2"/>
                </a:solidFill>
              </a:rPr>
              <a:t> </a:t>
            </a:r>
            <a:endParaRPr lang="pt-B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46088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dirty="0">
                <a:solidFill>
                  <a:srgbClr val="002060"/>
                </a:solidFill>
              </a:rPr>
              <a:t>Sobre </a:t>
            </a:r>
            <a:r>
              <a:rPr lang="pt-BR" altLang="pt-BR" sz="3200" dirty="0" smtClean="0">
                <a:solidFill>
                  <a:srgbClr val="002060"/>
                </a:solidFill>
              </a:rPr>
              <a:t>o </a:t>
            </a:r>
            <a:r>
              <a:rPr lang="pt-BR" altLang="pt-BR" sz="3200" dirty="0" err="1" smtClean="0">
                <a:solidFill>
                  <a:srgbClr val="002060"/>
                </a:solidFill>
              </a:rPr>
              <a:t>OSB-Natal</a:t>
            </a:r>
            <a:endParaRPr lang="pt-BR" altLang="pt-BR" sz="3200" dirty="0">
              <a:solidFill>
                <a:srgbClr val="002060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1279525"/>
            <a:ext cx="8435975" cy="471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12738" indent="-312738" eaLnBrk="1" hangingPunct="1">
              <a:spcBef>
                <a:spcPts val="500"/>
              </a:spcBef>
              <a:buClr>
                <a:srgbClr val="3366CC"/>
              </a:buClr>
              <a:buSzPct val="100000"/>
              <a:buFont typeface="Wingdings" pitchFamily="2" charset="2"/>
              <a:buChar char="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altLang="pt-BR" sz="2000" dirty="0">
                <a:solidFill>
                  <a:srgbClr val="003366"/>
                </a:solidFill>
              </a:rPr>
              <a:t>Sede em </a:t>
            </a:r>
            <a:r>
              <a:rPr lang="pt-BR" altLang="pt-BR" sz="2000" dirty="0" smtClean="0">
                <a:solidFill>
                  <a:srgbClr val="003366"/>
                </a:solidFill>
              </a:rPr>
              <a:t>Natal/RN (abrangência municipal)</a:t>
            </a:r>
            <a:endParaRPr lang="pt-BR" altLang="pt-BR" sz="2000" dirty="0">
              <a:solidFill>
                <a:srgbClr val="003366"/>
              </a:solidFill>
            </a:endParaRPr>
          </a:p>
          <a:p>
            <a:pPr marL="312738" indent="-312738" eaLnBrk="1" hangingPunct="1">
              <a:spcBef>
                <a:spcPts val="500"/>
              </a:spcBef>
              <a:buSzPct val="10000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endParaRPr lang="pt-BR" altLang="pt-BR" sz="2000" dirty="0">
              <a:solidFill>
                <a:srgbClr val="003366"/>
              </a:solidFill>
            </a:endParaRPr>
          </a:p>
          <a:p>
            <a:pPr marL="312738" indent="-312738" eaLnBrk="1" hangingPunct="1">
              <a:spcBef>
                <a:spcPts val="500"/>
              </a:spcBef>
              <a:buClr>
                <a:srgbClr val="3366CC"/>
              </a:buClr>
              <a:buSzPct val="100000"/>
              <a:buFont typeface="Wingdings" pitchFamily="2" charset="2"/>
              <a:buChar char="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altLang="pt-BR" sz="2000" dirty="0" smtClean="0">
                <a:solidFill>
                  <a:srgbClr val="003366"/>
                </a:solidFill>
              </a:rPr>
              <a:t>Conselho de Administração</a:t>
            </a:r>
          </a:p>
          <a:p>
            <a:pPr marL="536575" indent="-177800">
              <a:spcBef>
                <a:spcPts val="500"/>
              </a:spcBef>
              <a:buClr>
                <a:srgbClr val="3366CC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sz="1600" dirty="0" smtClean="0">
                <a:solidFill>
                  <a:srgbClr val="0070C0"/>
                </a:solidFill>
              </a:rPr>
              <a:t>Presidente</a:t>
            </a:r>
          </a:p>
          <a:p>
            <a:pPr marL="536575" indent="-177800">
              <a:spcBef>
                <a:spcPts val="500"/>
              </a:spcBef>
              <a:buClr>
                <a:srgbClr val="3366CC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sz="1600" dirty="0" smtClean="0">
                <a:solidFill>
                  <a:srgbClr val="0070C0"/>
                </a:solidFill>
              </a:rPr>
              <a:t>Vice-Presidente para Assuntos Administrativos e Financeiros</a:t>
            </a:r>
          </a:p>
          <a:p>
            <a:pPr marL="536575" indent="-177800">
              <a:spcBef>
                <a:spcPts val="500"/>
              </a:spcBef>
              <a:buClr>
                <a:srgbClr val="3366CC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sz="1600" dirty="0" smtClean="0">
                <a:solidFill>
                  <a:srgbClr val="0070C0"/>
                </a:solidFill>
              </a:rPr>
              <a:t>Vice-Presidente para Assuntos Institucionais e de Alianças</a:t>
            </a:r>
          </a:p>
          <a:p>
            <a:pPr marL="536575" indent="-177800">
              <a:spcBef>
                <a:spcPts val="500"/>
              </a:spcBef>
              <a:buClr>
                <a:srgbClr val="3366CC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sz="1600" dirty="0" smtClean="0">
                <a:solidFill>
                  <a:srgbClr val="0070C0"/>
                </a:solidFill>
              </a:rPr>
              <a:t>Vice-Presidente para Assuntos de Produtos e Metodologia</a:t>
            </a:r>
          </a:p>
          <a:p>
            <a:pPr marL="536575" indent="-177800">
              <a:spcBef>
                <a:spcPts val="500"/>
              </a:spcBef>
              <a:buClr>
                <a:srgbClr val="3366CC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sz="1600" dirty="0" smtClean="0">
                <a:solidFill>
                  <a:srgbClr val="0070C0"/>
                </a:solidFill>
              </a:rPr>
              <a:t>Vice-Presidente para Assuntos de Controle Social</a:t>
            </a:r>
          </a:p>
          <a:p>
            <a:pPr marL="312738" indent="-312738" eaLnBrk="1" hangingPunct="1">
              <a:spcBef>
                <a:spcPts val="500"/>
              </a:spcBef>
              <a:buSzPct val="10000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endParaRPr lang="pt-BR" altLang="pt-BR" sz="2000" dirty="0">
              <a:solidFill>
                <a:srgbClr val="003366"/>
              </a:solidFill>
            </a:endParaRPr>
          </a:p>
          <a:p>
            <a:pPr marL="312738" indent="-312738" eaLnBrk="1" hangingPunct="1">
              <a:spcBef>
                <a:spcPts val="500"/>
              </a:spcBef>
              <a:buClr>
                <a:srgbClr val="3366CC"/>
              </a:buClr>
              <a:buSzPct val="100000"/>
              <a:buFont typeface="Wingdings" pitchFamily="2" charset="2"/>
              <a:buChar char="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altLang="pt-BR" sz="2000" dirty="0" smtClean="0">
                <a:solidFill>
                  <a:srgbClr val="003366"/>
                </a:solidFill>
              </a:rPr>
              <a:t>Conselho Fiscal         3 titulares e 3 suplentes</a:t>
            </a:r>
            <a:endParaRPr lang="pt-BR" altLang="pt-BR" sz="2000" dirty="0">
              <a:solidFill>
                <a:srgbClr val="003366"/>
              </a:solidFill>
            </a:endParaRPr>
          </a:p>
          <a:p>
            <a:pPr marL="312738" indent="-312738" eaLnBrk="1" hangingPunct="1">
              <a:spcBef>
                <a:spcPts val="500"/>
              </a:spcBef>
              <a:buSzPct val="10000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endParaRPr lang="pt-BR" altLang="pt-BR" sz="2000" dirty="0">
              <a:solidFill>
                <a:srgbClr val="003366"/>
              </a:solidFill>
            </a:endParaRPr>
          </a:p>
          <a:p>
            <a:pPr marL="312738" indent="-312738" eaLnBrk="1" hangingPunct="1">
              <a:spcBef>
                <a:spcPts val="500"/>
              </a:spcBef>
              <a:buClr>
                <a:srgbClr val="3366CC"/>
              </a:buClr>
              <a:buSzPct val="100000"/>
              <a:buFont typeface="Wingdings" pitchFamily="2" charset="2"/>
              <a:buChar char="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altLang="pt-BR" sz="2000" dirty="0" smtClean="0">
                <a:solidFill>
                  <a:srgbClr val="003366"/>
                </a:solidFill>
              </a:rPr>
              <a:t>Voluntários</a:t>
            </a:r>
            <a:endParaRPr lang="pt-BR" altLang="pt-BR" sz="2000" dirty="0">
              <a:solidFill>
                <a:srgbClr val="003366"/>
              </a:solidFill>
            </a:endParaRPr>
          </a:p>
          <a:p>
            <a:pPr marL="312738" indent="-312738" eaLnBrk="1" hangingPunct="1">
              <a:spcBef>
                <a:spcPts val="500"/>
              </a:spcBef>
              <a:buSzPct val="10000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endParaRPr lang="pt-BR" altLang="pt-BR" sz="2000" dirty="0">
              <a:solidFill>
                <a:srgbClr val="003366"/>
              </a:solidFill>
            </a:endParaRPr>
          </a:p>
          <a:p>
            <a:pPr marL="312738" indent="-312738" eaLnBrk="1" hangingPunct="1">
              <a:spcBef>
                <a:spcPts val="500"/>
              </a:spcBef>
              <a:buSzPct val="10000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altLang="pt-BR" sz="2000" dirty="0">
                <a:solidFill>
                  <a:srgbClr val="003366"/>
                </a:solidFill>
              </a:rPr>
              <a:t>	</a:t>
            </a:r>
          </a:p>
          <a:p>
            <a:pPr marL="312738" indent="-312738" eaLnBrk="1" hangingPunct="1">
              <a:spcBef>
                <a:spcPts val="450"/>
              </a:spcBef>
              <a:buSzPct val="10000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altLang="pt-BR" dirty="0">
                <a:solidFill>
                  <a:srgbClr val="003366"/>
                </a:solidFill>
              </a:rPr>
              <a:t>	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2843808" y="4437112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C:\Bkp\Documentos\MARCCO RN\logo osbnat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3588" y="116632"/>
            <a:ext cx="3390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46088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dirty="0" err="1" smtClean="0">
                <a:solidFill>
                  <a:srgbClr val="002060"/>
                </a:solidFill>
              </a:rPr>
              <a:t>OSB-Natal</a:t>
            </a:r>
            <a:endParaRPr lang="pt-BR" altLang="pt-BR" sz="3200" dirty="0">
              <a:solidFill>
                <a:srgbClr val="002060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1279525"/>
            <a:ext cx="8435975" cy="27255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12738" indent="-312738" eaLnBrk="1" hangingPunct="1">
              <a:spcBef>
                <a:spcPts val="500"/>
              </a:spcBef>
              <a:buClr>
                <a:srgbClr val="3366CC"/>
              </a:buClr>
              <a:buSzPct val="100000"/>
              <a:buFont typeface="Wingdings" pitchFamily="2" charset="2"/>
              <a:buChar char="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altLang="pt-BR" sz="2800" dirty="0" smtClean="0">
                <a:solidFill>
                  <a:srgbClr val="003366"/>
                </a:solidFill>
              </a:rPr>
              <a:t>OPORTUNIDADES?</a:t>
            </a:r>
            <a:endParaRPr lang="pt-BR" altLang="pt-BR" sz="2800" dirty="0">
              <a:solidFill>
                <a:srgbClr val="003366"/>
              </a:solidFill>
            </a:endParaRPr>
          </a:p>
          <a:p>
            <a:pPr marL="536575" indent="-177800">
              <a:spcBef>
                <a:spcPts val="500"/>
              </a:spcBef>
              <a:buClr>
                <a:srgbClr val="3366CC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sz="2400" dirty="0" smtClean="0">
                <a:solidFill>
                  <a:srgbClr val="0070C0"/>
                </a:solidFill>
              </a:rPr>
              <a:t>Dinheiro Público é da nossa conta!</a:t>
            </a:r>
          </a:p>
          <a:p>
            <a:pPr marL="536575" indent="-177800">
              <a:spcBef>
                <a:spcPts val="500"/>
              </a:spcBef>
              <a:buClr>
                <a:srgbClr val="3366CC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sz="2400" dirty="0" err="1" smtClean="0">
                <a:solidFill>
                  <a:srgbClr val="0070C0"/>
                </a:solidFill>
              </a:rPr>
              <a:t>TCCs</a:t>
            </a:r>
            <a:endParaRPr lang="pt-BR" sz="2400" dirty="0" smtClean="0">
              <a:solidFill>
                <a:srgbClr val="0070C0"/>
              </a:solidFill>
            </a:endParaRPr>
          </a:p>
          <a:p>
            <a:pPr marL="536575" indent="-177800">
              <a:spcBef>
                <a:spcPts val="500"/>
              </a:spcBef>
              <a:buClr>
                <a:srgbClr val="3366CC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sz="2400" dirty="0" smtClean="0">
                <a:solidFill>
                  <a:srgbClr val="0070C0"/>
                </a:solidFill>
              </a:rPr>
              <a:t>Artigos</a:t>
            </a:r>
          </a:p>
          <a:p>
            <a:pPr marL="536575" indent="-177800">
              <a:spcBef>
                <a:spcPts val="500"/>
              </a:spcBef>
              <a:buClr>
                <a:srgbClr val="3366CC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sz="2400" dirty="0" smtClean="0">
                <a:solidFill>
                  <a:srgbClr val="0070C0"/>
                </a:solidFill>
              </a:rPr>
              <a:t>Projetos de pesquisa e extensão</a:t>
            </a:r>
          </a:p>
          <a:p>
            <a:pPr marL="536575" indent="-177800">
              <a:spcBef>
                <a:spcPts val="500"/>
              </a:spcBef>
              <a:buClr>
                <a:srgbClr val="3366CC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sz="2400" dirty="0" smtClean="0">
                <a:solidFill>
                  <a:srgbClr val="0070C0"/>
                </a:solidFill>
              </a:rPr>
              <a:t>Estágios supervisionados</a:t>
            </a:r>
          </a:p>
          <a:p>
            <a:pPr marL="536575" indent="-177800">
              <a:spcBef>
                <a:spcPts val="500"/>
              </a:spcBef>
              <a:buClr>
                <a:srgbClr val="3366CC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sz="2400" dirty="0" smtClean="0">
                <a:solidFill>
                  <a:srgbClr val="0070C0"/>
                </a:solidFill>
              </a:rPr>
              <a:t>Aprender na prática!!!</a:t>
            </a:r>
          </a:p>
          <a:p>
            <a:pPr marL="312738" indent="-312738" eaLnBrk="1" hangingPunct="1">
              <a:spcBef>
                <a:spcPts val="500"/>
              </a:spcBef>
              <a:buSzPct val="10000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endParaRPr lang="pt-BR" altLang="pt-BR" sz="2000" dirty="0">
              <a:solidFill>
                <a:srgbClr val="003366"/>
              </a:solidFill>
            </a:endParaRPr>
          </a:p>
          <a:p>
            <a:pPr marL="312738" indent="-312738" eaLnBrk="1" hangingPunct="1">
              <a:spcBef>
                <a:spcPts val="500"/>
              </a:spcBef>
              <a:buSzPct val="10000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altLang="pt-BR" sz="2000" dirty="0">
                <a:solidFill>
                  <a:srgbClr val="003366"/>
                </a:solidFill>
              </a:rPr>
              <a:t>	</a:t>
            </a:r>
          </a:p>
          <a:p>
            <a:pPr marL="312738" indent="-312738" eaLnBrk="1" hangingPunct="1">
              <a:spcBef>
                <a:spcPts val="450"/>
              </a:spcBef>
              <a:buSzPct val="10000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altLang="pt-BR" dirty="0">
                <a:solidFill>
                  <a:srgbClr val="003366"/>
                </a:solidFill>
              </a:rPr>
              <a:t>	</a:t>
            </a:r>
          </a:p>
        </p:txBody>
      </p:sp>
      <p:pic>
        <p:nvPicPr>
          <p:cNvPr id="6" name="Imagem 5" descr="C:\Bkp\Documentos\MARCCO RN\logo osbnat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596" y="116632"/>
            <a:ext cx="3390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76056" y="4509120"/>
            <a:ext cx="3888432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12738" indent="-312738" eaLnBrk="1" hangingPunct="1">
              <a:spcBef>
                <a:spcPts val="500"/>
              </a:spcBef>
              <a:buClr>
                <a:srgbClr val="3366CC"/>
              </a:buClr>
              <a:buSzPct val="100000"/>
              <a:buFont typeface="Wingdings" pitchFamily="2" charset="2"/>
              <a:buChar char="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altLang="pt-BR" sz="2800" dirty="0" smtClean="0">
                <a:solidFill>
                  <a:srgbClr val="003366"/>
                </a:solidFill>
              </a:rPr>
              <a:t>DESAFIOS</a:t>
            </a:r>
          </a:p>
          <a:p>
            <a:pPr marL="536575" indent="-177800">
              <a:spcBef>
                <a:spcPts val="500"/>
              </a:spcBef>
              <a:buClr>
                <a:srgbClr val="3366CC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sz="2400" dirty="0" smtClean="0">
                <a:solidFill>
                  <a:srgbClr val="0070C0"/>
                </a:solidFill>
              </a:rPr>
              <a:t>Voluntários</a:t>
            </a:r>
          </a:p>
          <a:p>
            <a:pPr marL="536575" indent="-177800">
              <a:spcBef>
                <a:spcPts val="500"/>
              </a:spcBef>
              <a:buClr>
                <a:srgbClr val="3366CC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sz="2400" dirty="0" smtClean="0">
                <a:solidFill>
                  <a:srgbClr val="0070C0"/>
                </a:solidFill>
              </a:rPr>
              <a:t>Sustentabilidade</a:t>
            </a:r>
            <a:endParaRPr lang="pt-BR" altLang="pt-BR" sz="2000" dirty="0">
              <a:solidFill>
                <a:srgbClr val="003366"/>
              </a:solidFill>
            </a:endParaRPr>
          </a:p>
          <a:p>
            <a:pPr marL="312738" indent="-312738" eaLnBrk="1" hangingPunct="1">
              <a:spcBef>
                <a:spcPts val="500"/>
              </a:spcBef>
              <a:buSzPct val="10000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endParaRPr lang="pt-BR" altLang="pt-BR" sz="2000" dirty="0">
              <a:solidFill>
                <a:srgbClr val="003366"/>
              </a:solidFill>
            </a:endParaRPr>
          </a:p>
          <a:p>
            <a:pPr marL="312738" indent="-312738" eaLnBrk="1" hangingPunct="1">
              <a:spcBef>
                <a:spcPts val="500"/>
              </a:spcBef>
              <a:buSzPct val="10000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altLang="pt-BR" sz="2000" dirty="0">
                <a:solidFill>
                  <a:srgbClr val="003366"/>
                </a:solidFill>
              </a:rPr>
              <a:t>	</a:t>
            </a:r>
          </a:p>
          <a:p>
            <a:pPr marL="312738" indent="-312738" eaLnBrk="1" hangingPunct="1">
              <a:spcBef>
                <a:spcPts val="450"/>
              </a:spcBef>
              <a:buSzPct val="10000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t-BR" altLang="pt-BR" dirty="0">
                <a:solidFill>
                  <a:srgbClr val="003366"/>
                </a:solidFill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/>
          <p:cNvSpPr>
            <a:spLocks noChangeArrowheads="1"/>
          </p:cNvSpPr>
          <p:nvPr/>
        </p:nvSpPr>
        <p:spPr bwMode="auto">
          <a:xfrm>
            <a:off x="714375" y="404813"/>
            <a:ext cx="1714500" cy="571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560" cap="sq">
            <a:solidFill>
              <a:srgbClr val="234995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428625" y="476250"/>
            <a:ext cx="21431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>
                <a:solidFill>
                  <a:srgbClr val="00B050"/>
                </a:solidFill>
              </a:rPr>
              <a:t>Apoiadores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3" y="2266950"/>
            <a:ext cx="1954212" cy="116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1079500" cy="93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645024"/>
            <a:ext cx="2026122" cy="7203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9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8700" y="5634038"/>
            <a:ext cx="2495550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91" name="Imagem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1846381"/>
            <a:ext cx="1532260" cy="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8038" y="4652963"/>
            <a:ext cx="1973262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93" name="Imagem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650" y="4437063"/>
            <a:ext cx="18589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Imagem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60725" y="5718175"/>
            <a:ext cx="2212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Imagem 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3531096"/>
            <a:ext cx="222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Imagem 5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188" y="5445125"/>
            <a:ext cx="22113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4208" y="1412776"/>
            <a:ext cx="2433638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Imagem 21" descr="Logo Estácio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216" y="4869160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22" descr="Timbre UFRN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1840" y="116632"/>
            <a:ext cx="28803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23" descr="http://www.mprn.mp.br/portal/images/layout/2017/header/mprn_125_anos.pn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75856" y="2564904"/>
            <a:ext cx="21602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AutoShape 2" descr="blob:https://web.whatsapp.com/28bbb392-b1cc-4635-b8bb-124e8e5072c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8" name="AutoShape 4" descr="blob:https://web.whatsapp.com/28bbb392-b1cc-4635-b8bb-124e8e5072c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0" name="AutoShape 6" descr="Resultado de imagem para tce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2" name="AutoShape 8" descr="Resultado de imagem para tcern"/>
          <p:cNvSpPr>
            <a:spLocks noChangeAspect="1" noChangeArrowheads="1"/>
          </p:cNvSpPr>
          <p:nvPr/>
        </p:nvSpPr>
        <p:spPr bwMode="auto">
          <a:xfrm>
            <a:off x="155575" y="-1181100"/>
            <a:ext cx="67627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4" name="AutoShape 10" descr="Resultado de imagem para tcern"/>
          <p:cNvSpPr>
            <a:spLocks noChangeAspect="1" noChangeArrowheads="1"/>
          </p:cNvSpPr>
          <p:nvPr/>
        </p:nvSpPr>
        <p:spPr bwMode="auto">
          <a:xfrm>
            <a:off x="155575" y="-1181100"/>
            <a:ext cx="67627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56" name="Picture 12" descr="https://i2.wp.com/oportaln10.com.br/wp-content/uploads/2015/07/tce-rn-1.jpg?resize=710%2C259&amp;ssl=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58423" y="1381776"/>
            <a:ext cx="2453737" cy="895096"/>
          </a:xfrm>
          <a:prstGeom prst="rect">
            <a:avLst/>
          </a:prstGeom>
          <a:noFill/>
        </p:spPr>
      </p:pic>
      <p:pic>
        <p:nvPicPr>
          <p:cNvPr id="6158" name="Picture 14" descr="Resultado de imagem para cfc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44208" y="2492896"/>
            <a:ext cx="2318625" cy="896717"/>
          </a:xfrm>
          <a:prstGeom prst="rect">
            <a:avLst/>
          </a:prstGeom>
          <a:noFill/>
        </p:spPr>
      </p:pic>
      <p:pic>
        <p:nvPicPr>
          <p:cNvPr id="27" name="Imagem 23" descr="logo CGU.png">
            <a:extLst>
              <a:ext uri="{FF2B5EF4-FFF2-40B4-BE49-F238E27FC236}">
                <a16:creationId xmlns:a16="http://schemas.microsoft.com/office/drawing/2014/main" xmlns="" id="{7705FF5F-CEC3-49F0-9581-19A2DDE33AC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90650"/>
            <a:ext cx="2135188" cy="52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m 27" descr="C:\Bkp\Documentos\MARCCO RN\logo osbnatal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44208" y="116632"/>
            <a:ext cx="25922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">
            <a:extLst>
              <a:ext uri="{FF2B5EF4-FFF2-40B4-BE49-F238E27FC236}">
                <a16:creationId xmlns:a16="http://schemas.microsoft.com/office/drawing/2014/main" xmlns="" id="{8630F093-F2FA-427E-8FF6-01FB8A93F4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74713"/>
            <a:ext cx="72009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1">
            <a:extLst>
              <a:ext uri="{FF2B5EF4-FFF2-40B4-BE49-F238E27FC236}">
                <a16:creationId xmlns:a16="http://schemas.microsoft.com/office/drawing/2014/main" xmlns="" id="{30E2FC0F-22AC-4409-ACF1-3A4C12025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46050"/>
            <a:ext cx="53975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66291" rIns="81639" bIns="40820"/>
          <a:lstStyle>
            <a:lvl1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pt-BR" altLang="pt-BR" sz="2400">
                <a:solidFill>
                  <a:srgbClr val="00B050"/>
                </a:solidFill>
              </a:rPr>
              <a:t>Cultura da corrupção</a:t>
            </a:r>
          </a:p>
          <a:p>
            <a:pPr eaLnBrk="1">
              <a:lnSpc>
                <a:spcPct val="93000"/>
              </a:lnSpc>
              <a:buSzPct val="100000"/>
            </a:pPr>
            <a:r>
              <a:rPr lang="pt-BR" altLang="pt-BR" sz="2800">
                <a:solidFill>
                  <a:srgbClr val="00B050"/>
                </a:solidFill>
              </a:rPr>
              <a:t>Como mudar</a:t>
            </a:r>
          </a:p>
        </p:txBody>
      </p:sp>
      <p:pic>
        <p:nvPicPr>
          <p:cNvPr id="4" name="Imagem 3" descr="C:\Bkp\Documentos\MARCCO RN\logo osbnat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7604" y="0"/>
            <a:ext cx="3390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95736" y="141277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VÍDEO OBSERVATÓRIO SOCIAL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Link: </a:t>
            </a:r>
            <a:r>
              <a:rPr lang="pt-BR" dirty="0" smtClean="0">
                <a:solidFill>
                  <a:schemeClr val="tx1"/>
                </a:solidFill>
                <a:hlinkClick r:id="rId2"/>
              </a:rPr>
              <a:t>https://youtu.be/6XLyzMbSKFo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BR" dirty="0" smtClean="0"/>
              <a:t>Muito obrigada!</a:t>
            </a:r>
            <a:endParaRPr lang="pt-BR" dirty="0"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BR" dirty="0" err="1" smtClean="0"/>
              <a:t>Profª</a:t>
            </a:r>
            <a:r>
              <a:rPr lang="pt-BR" dirty="0" smtClean="0"/>
              <a:t> Halcima Batista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BR" sz="1600" dirty="0" smtClean="0"/>
              <a:t>Vice-presidente para Assuntos Institucionais e Alianças do </a:t>
            </a:r>
            <a:r>
              <a:rPr lang="pt-BR" sz="1600" dirty="0" err="1" smtClean="0"/>
              <a:t>OSB-Natal</a:t>
            </a:r>
            <a:endParaRPr lang="pt-BR" sz="16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pt-BR" sz="1600" dirty="0" smtClean="0"/>
              <a:t>Auditora Geral da UFRN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267050"/>
                </a:solidFill>
              </a:rPr>
              <a:t>osbnatal@gmail.com</a:t>
            </a:r>
            <a:endParaRPr lang="pt-BR" sz="2400" b="1" dirty="0">
              <a:solidFill>
                <a:srgbClr val="267050"/>
              </a:solidFill>
            </a:endParaRPr>
          </a:p>
        </p:txBody>
      </p:sp>
      <p:pic>
        <p:nvPicPr>
          <p:cNvPr id="4" name="Imagem 3" descr="C:\Bkp\Documentos\MARCCO RN\logo osbnat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6632"/>
            <a:ext cx="25922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xmlns="" id="{8D279748-CA45-4746-A1CB-D95202523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-26988"/>
            <a:ext cx="75819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800">
                <a:solidFill>
                  <a:srgbClr val="002060"/>
                </a:solidFill>
              </a:rPr>
              <a:t>Sistema OSB de Controle Social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6A2BE644-8B40-4AAC-86CC-1E4B14972511}"/>
              </a:ext>
            </a:extLst>
          </p:cNvPr>
          <p:cNvGraphicFramePr/>
          <p:nvPr/>
        </p:nvGraphicFramePr>
        <p:xfrm>
          <a:off x="1043608" y="1421008"/>
          <a:ext cx="7200800" cy="452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xmlns="" id="{776A0BF8-48ED-44A4-A0E0-F4F98EC16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0"/>
            <a:ext cx="7942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800">
                <a:solidFill>
                  <a:srgbClr val="002060"/>
                </a:solidFill>
              </a:rPr>
              <a:t>O que é um Observatório Social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1A4938BF-3EB6-4546-83E1-112159FE0F44}"/>
              </a:ext>
            </a:extLst>
          </p:cNvPr>
          <p:cNvGraphicFramePr/>
          <p:nvPr/>
        </p:nvGraphicFramePr>
        <p:xfrm>
          <a:off x="467544" y="836712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95736" y="141277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VÍDEO OBSERVATÓRIO SOCIAL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Link: </a:t>
            </a:r>
            <a:r>
              <a:rPr lang="pt-BR" dirty="0" smtClean="0">
                <a:solidFill>
                  <a:schemeClr val="tx1"/>
                </a:solidFill>
                <a:hlinkClick r:id="rId3"/>
              </a:rPr>
              <a:t>https://youtu.be/qH_VE4smWAA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A45C7864-1D61-4994-AAE8-184D97F13401}"/>
              </a:ext>
            </a:extLst>
          </p:cNvPr>
          <p:cNvGraphicFramePr/>
          <p:nvPr/>
        </p:nvGraphicFramePr>
        <p:xfrm>
          <a:off x="990600" y="1268760"/>
          <a:ext cx="7463649" cy="461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CaixaDeTexto 4">
            <a:extLst>
              <a:ext uri="{FF2B5EF4-FFF2-40B4-BE49-F238E27FC236}">
                <a16:creationId xmlns:a16="http://schemas.microsoft.com/office/drawing/2014/main" xmlns="" id="{4F1A8C03-1DE0-4FB6-B009-AB785BC2E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altLang="pt-BR" sz="2400">
                <a:solidFill>
                  <a:schemeClr val="tx1"/>
                </a:solidFill>
                <a:cs typeface="Arial" panose="020B0604020202020204" pitchFamily="34" charset="0"/>
              </a:rPr>
              <a:t>4 eixos de atuação do Sistema OSB</a:t>
            </a:r>
          </a:p>
        </p:txBody>
      </p:sp>
      <p:sp>
        <p:nvSpPr>
          <p:cNvPr id="6" name="CaixaDeTexto 6">
            <a:extLst>
              <a:ext uri="{FF2B5EF4-FFF2-40B4-BE49-F238E27FC236}">
                <a16:creationId xmlns:a16="http://schemas.microsoft.com/office/drawing/2014/main" xmlns="" id="{412C61BE-AC19-46FB-9A6E-C9B974E6B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933825"/>
            <a:ext cx="1974850" cy="20002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1400" dirty="0"/>
              <a:t>Capacitação das </a:t>
            </a:r>
            <a:r>
              <a:rPr lang="pt-BR" altLang="pt-BR" sz="1400" dirty="0" err="1"/>
              <a:t>MPEs</a:t>
            </a:r>
            <a:r>
              <a:rPr lang="pt-BR" altLang="pt-BR" sz="1400" dirty="0"/>
              <a:t> para que participem das licitações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1400" dirty="0"/>
              <a:t>Divulgação das licitações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1400" dirty="0"/>
              <a:t>Cadastro gratuito para empresas</a:t>
            </a:r>
          </a:p>
          <a:p>
            <a:pPr eaLnBrk="1" hangingPunct="1">
              <a:defRPr/>
            </a:pPr>
            <a:endParaRPr lang="pt-BR" alt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xmlns="" id="{9F48C217-FA34-472F-B650-07E488EA8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4292600"/>
            <a:ext cx="82296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12738" indent="-312738"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SzPct val="100000"/>
            </a:pPr>
            <a:endParaRPr lang="pt-BR" altLang="pt-BR" sz="2000">
              <a:solidFill>
                <a:srgbClr val="003366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SzPct val="100000"/>
            </a:pPr>
            <a:endParaRPr lang="pt-BR" altLang="pt-BR" sz="2000">
              <a:solidFill>
                <a:srgbClr val="003366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SzPct val="100000"/>
            </a:pPr>
            <a:endParaRPr lang="pt-BR" altLang="pt-BR" sz="2000">
              <a:solidFill>
                <a:srgbClr val="003366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3366CC"/>
              </a:buClr>
              <a:buSzPct val="100000"/>
              <a:buFont typeface="Wingdings" panose="05000000000000000000" pitchFamily="2" charset="2"/>
              <a:buChar char=""/>
            </a:pPr>
            <a:r>
              <a:rPr lang="pt-BR" altLang="pt-BR" sz="1600">
                <a:solidFill>
                  <a:srgbClr val="003366"/>
                </a:solidFill>
              </a:rPr>
              <a:t>Trabalho técnico dos OS, manualizado pela PwC</a:t>
            </a:r>
          </a:p>
          <a:p>
            <a:pPr eaLnBrk="1" hangingPunct="1">
              <a:spcBef>
                <a:spcPts val="600"/>
              </a:spcBef>
              <a:buSzPct val="100000"/>
            </a:pPr>
            <a:endParaRPr lang="pt-BR" altLang="pt-BR" sz="2400">
              <a:solidFill>
                <a:srgbClr val="003366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F5F5E4EB-5EBA-421A-9939-401515892CEA}"/>
              </a:ext>
            </a:extLst>
          </p:cNvPr>
          <p:cNvGraphicFramePr/>
          <p:nvPr/>
        </p:nvGraphicFramePr>
        <p:xfrm>
          <a:off x="611560" y="1143000"/>
          <a:ext cx="7344816" cy="466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8" name="Text Box 1">
            <a:extLst>
              <a:ext uri="{FF2B5EF4-FFF2-40B4-BE49-F238E27FC236}">
                <a16:creationId xmlns:a16="http://schemas.microsoft.com/office/drawing/2014/main" xmlns="" id="{D867DCA5-2364-4750-ACE5-827BCC65C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0"/>
            <a:ext cx="8013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800">
                <a:solidFill>
                  <a:srgbClr val="002060"/>
                </a:solidFill>
              </a:rPr>
              <a:t>Metodologia de trabalho</a:t>
            </a:r>
          </a:p>
          <a:p>
            <a:pPr eaLnBrk="1" hangingPunct="1">
              <a:buSzPct val="100000"/>
            </a:pPr>
            <a:r>
              <a:rPr lang="pt-BR" altLang="pt-BR" sz="2000">
                <a:solidFill>
                  <a:srgbClr val="002060"/>
                </a:solidFill>
              </a:rPr>
              <a:t>Monitoramento das licitações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xmlns="" id="{E28846E4-C142-4775-A0D6-3E54329F7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33375"/>
            <a:ext cx="5943600" cy="4603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2400" b="1">
                <a:solidFill>
                  <a:srgbClr val="FFFFFF"/>
                </a:solidFill>
              </a:rPr>
              <a:t>Economia para os cofres municipais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18BD7282-10F1-4E7A-8B25-8C0C05812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1067987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xmlns="" id="{838156EA-4967-4BB8-9936-667310B31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157288"/>
            <a:ext cx="6769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400" b="1">
                <a:solidFill>
                  <a:srgbClr val="008400"/>
                </a:solidFill>
              </a:rPr>
              <a:t>OS Paranaguá-PR:</a:t>
            </a:r>
          </a:p>
          <a:p>
            <a:pPr eaLnBrk="1" hangingPunct="1">
              <a:buSzPct val="100000"/>
            </a:pPr>
            <a:r>
              <a:rPr lang="pt-BR" altLang="pt-BR" sz="2000">
                <a:solidFill>
                  <a:srgbClr val="002060"/>
                </a:solidFill>
              </a:rPr>
              <a:t/>
            </a:r>
            <a:br>
              <a:rPr lang="pt-BR" altLang="pt-BR" sz="2000">
                <a:solidFill>
                  <a:srgbClr val="002060"/>
                </a:solidFill>
              </a:rPr>
            </a:br>
            <a:endParaRPr lang="pt-BR" altLang="pt-BR">
              <a:solidFill>
                <a:srgbClr val="002060"/>
              </a:solidFill>
            </a:endParaRPr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xmlns="" id="{E1395228-5652-45AE-9719-F1E83FD64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1855788"/>
            <a:ext cx="8247063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000" u="sng" dirty="0">
                <a:solidFill>
                  <a:schemeClr val="tx1"/>
                </a:solidFill>
              </a:rPr>
              <a:t>RESUMO DO EDITAL Nº 002/2015</a:t>
            </a:r>
            <a:endParaRPr lang="pt-BR" sz="200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pt-BR" sz="2000" dirty="0">
                <a:solidFill>
                  <a:schemeClr val="tx1"/>
                </a:solidFill>
                <a:latin typeface="+mj-lt"/>
                <a:cs typeface="Arial" charset="0"/>
              </a:rPr>
              <a:t>Objeto: aquisição de material de limpeza e higiene</a:t>
            </a:r>
          </a:p>
          <a:p>
            <a:pPr eaLnBrk="1" hangingPunct="1">
              <a:defRPr/>
            </a:pPr>
            <a:endParaRPr lang="pt-BR" sz="200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pt-BR" sz="2000" dirty="0">
                <a:solidFill>
                  <a:schemeClr val="tx1"/>
                </a:solidFill>
                <a:cs typeface="Arial" charset="0"/>
              </a:rPr>
              <a:t>Sacos de lixo: R$ 7.399.878,06 / papel higiênico: R$ 3.017.129,92</a:t>
            </a:r>
          </a:p>
          <a:p>
            <a:pPr eaLnBrk="1" hangingPunct="1">
              <a:defRPr/>
            </a:pPr>
            <a:r>
              <a:rPr lang="pt-BR" sz="2000" dirty="0">
                <a:solidFill>
                  <a:srgbClr val="C00000"/>
                </a:solidFill>
                <a:cs typeface="Arial" charset="0"/>
              </a:rPr>
              <a:t>Total: R$ 10.417.007,98</a:t>
            </a:r>
            <a:endParaRPr lang="pt-BR" sz="200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defRPr/>
            </a:pPr>
            <a:endParaRPr lang="pt-BR" sz="200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pt-BR" sz="2000" u="sng" dirty="0">
                <a:solidFill>
                  <a:schemeClr val="tx1"/>
                </a:solidFill>
                <a:cs typeface="Arial" charset="0"/>
              </a:rPr>
              <a:t>Justificativa: </a:t>
            </a:r>
            <a:r>
              <a:rPr lang="pt-BR" sz="2000" dirty="0">
                <a:solidFill>
                  <a:srgbClr val="C00000"/>
                </a:solidFill>
                <a:cs typeface="Arial" charset="0"/>
              </a:rPr>
              <a:t>Houve engano ao multiplicar as quantidades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eaLnBrk="1" hangingPunct="1">
              <a:defRPr/>
            </a:pPr>
            <a:r>
              <a:rPr lang="pt-BR" sz="2400" u="sng" dirty="0">
                <a:solidFill>
                  <a:schemeClr val="tx1"/>
                </a:solidFill>
                <a:cs typeface="Arial" charset="0"/>
              </a:rPr>
              <a:t>Pregão cancelado!</a:t>
            </a:r>
          </a:p>
          <a:p>
            <a:pPr eaLnBrk="1" hangingPunct="1">
              <a:defRPr/>
            </a:pPr>
            <a:endParaRPr lang="pt-BR" sz="2400" u="sng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pt-BR" sz="2000" b="1" dirty="0">
                <a:solidFill>
                  <a:schemeClr val="tx1"/>
                </a:solidFill>
                <a:cs typeface="Arial" charset="0"/>
              </a:rPr>
              <a:t>CONQUISTAS: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pt-BR" sz="2000" dirty="0">
                <a:solidFill>
                  <a:schemeClr val="tx1"/>
                </a:solidFill>
                <a:cs typeface="Arial" charset="0"/>
              </a:rPr>
              <a:t>Criação da Secretaria de Compras e Abastecimento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pt-BR" sz="2000" dirty="0">
                <a:solidFill>
                  <a:schemeClr val="tx1"/>
                </a:solidFill>
                <a:cs typeface="Arial" charset="0"/>
              </a:rPr>
              <a:t>Projeto instalação do almoxarifado central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pt-BR" sz="2000" dirty="0">
                <a:solidFill>
                  <a:schemeClr val="tx1"/>
                </a:solidFill>
                <a:cs typeface="Arial" charset="0"/>
              </a:rPr>
              <a:t>Ampliação do portal de transparência</a:t>
            </a: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xmlns="" id="{4E9EF787-A640-4951-8D6A-2E6BAA1F3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700"/>
            <a:ext cx="6769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pt-BR" altLang="pt-BR" sz="2000">
                <a:solidFill>
                  <a:srgbClr val="002060"/>
                </a:solidFill>
              </a:rPr>
              <a:t>Exemplos de contribuição para economia </a:t>
            </a:r>
            <a:br>
              <a:rPr lang="pt-BR" altLang="pt-BR" sz="2000">
                <a:solidFill>
                  <a:srgbClr val="002060"/>
                </a:solidFill>
              </a:rPr>
            </a:br>
            <a:endParaRPr lang="pt-BR" altLang="pt-BR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4FF23B4CCDE4BBF990969893805EF" ma:contentTypeVersion="3" ma:contentTypeDescription="Crie um novo documento." ma:contentTypeScope="" ma:versionID="9a4207e6f406865cb02d33144d3d736e">
  <xsd:schema xmlns:xsd="http://www.w3.org/2001/XMLSchema" xmlns:xs="http://www.w3.org/2001/XMLSchema" xmlns:p="http://schemas.microsoft.com/office/2006/metadata/properties" xmlns:ns2="f5159fba-1604-4b02-98d0-586c4f03d84f" targetNamespace="http://schemas.microsoft.com/office/2006/metadata/properties" ma:root="true" ma:fieldsID="30ffa6a7f24d2f2c85283a8d5f269f0e" ns2:_="">
    <xsd:import namespace="f5159fba-1604-4b02-98d0-586c4f03d8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59fba-1604-4b02-98d0-586c4f03d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F5A187-DDF6-4704-905C-823FEB5F80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159fba-1604-4b02-98d0-586c4f03d8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0897EA-0D16-492F-9114-E157152C31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12739</TotalTime>
  <Words>942</Words>
  <Application>Microsoft Office PowerPoint</Application>
  <PresentationFormat>Apresentação na tela (4:3)</PresentationFormat>
  <Paragraphs>220</Paragraphs>
  <Slides>25</Slides>
  <Notes>20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Tema do Office</vt:lpstr>
      <vt:lpstr>2_Tema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Muito 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Observatório Social</dc:title>
  <dc:creator>Positivo</dc:creator>
  <cp:lastModifiedBy>97067202434</cp:lastModifiedBy>
  <cp:revision>394</cp:revision>
  <cp:lastPrinted>1601-01-01T00:00:00Z</cp:lastPrinted>
  <dcterms:created xsi:type="dcterms:W3CDTF">1601-01-01T00:00:00Z</dcterms:created>
  <dcterms:modified xsi:type="dcterms:W3CDTF">2018-11-26T18:21:29Z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0x0101005AE4FF23B4CCDE4BBF990969893805EF</vt:lpwstr>
  </property>
</Properties>
</file>